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E7EB9-C873-4B1F-8474-094880289F27}" type="datetimeFigureOut">
              <a:rPr lang="en-GB" smtClean="0"/>
              <a:t>02/03/2022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5D9E9-B4D6-4D76-9C4A-0D1BAF66AF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15859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E7EB9-C873-4B1F-8474-094880289F27}" type="datetimeFigureOut">
              <a:rPr lang="en-GB" smtClean="0"/>
              <a:t>02/03/2022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5D9E9-B4D6-4D76-9C4A-0D1BAF66AF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9446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E7EB9-C873-4B1F-8474-094880289F27}" type="datetimeFigureOut">
              <a:rPr lang="en-GB" smtClean="0"/>
              <a:t>02/03/2022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5D9E9-B4D6-4D76-9C4A-0D1BAF66AF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299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E7EB9-C873-4B1F-8474-094880289F27}" type="datetimeFigureOut">
              <a:rPr lang="en-GB" smtClean="0"/>
              <a:t>02/03/2022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5D9E9-B4D6-4D76-9C4A-0D1BAF66AF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5188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E7EB9-C873-4B1F-8474-094880289F27}" type="datetimeFigureOut">
              <a:rPr lang="en-GB" smtClean="0"/>
              <a:t>02/03/2022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5D9E9-B4D6-4D76-9C4A-0D1BAF66AF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0190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E7EB9-C873-4B1F-8474-094880289F27}" type="datetimeFigureOut">
              <a:rPr lang="en-GB" smtClean="0"/>
              <a:t>02/03/2022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5D9E9-B4D6-4D76-9C4A-0D1BAF66AF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93882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E7EB9-C873-4B1F-8474-094880289F27}" type="datetimeFigureOut">
              <a:rPr lang="en-GB" smtClean="0"/>
              <a:t>02/03/2022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5D9E9-B4D6-4D76-9C4A-0D1BAF66AF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5598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E7EB9-C873-4B1F-8474-094880289F27}" type="datetimeFigureOut">
              <a:rPr lang="en-GB" smtClean="0"/>
              <a:t>02/03/2022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5D9E9-B4D6-4D76-9C4A-0D1BAF66AF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2272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E7EB9-C873-4B1F-8474-094880289F27}" type="datetimeFigureOut">
              <a:rPr lang="en-GB" smtClean="0"/>
              <a:t>02/03/2022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5D9E9-B4D6-4D76-9C4A-0D1BAF66AF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4439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E7EB9-C873-4B1F-8474-094880289F27}" type="datetimeFigureOut">
              <a:rPr lang="en-GB" smtClean="0"/>
              <a:t>02/03/2022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5D9E9-B4D6-4D76-9C4A-0D1BAF66AF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4809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E7EB9-C873-4B1F-8474-094880289F27}" type="datetimeFigureOut">
              <a:rPr lang="en-GB" smtClean="0"/>
              <a:t>02/03/2022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5D9E9-B4D6-4D76-9C4A-0D1BAF66AF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1746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6E7EB9-C873-4B1F-8474-094880289F27}" type="datetimeFigureOut">
              <a:rPr lang="en-GB" smtClean="0"/>
              <a:t>02/03/2022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65D9E9-B4D6-4D76-9C4A-0D1BAF66AF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0469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981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sz="3200" b="1" u="sng" dirty="0" smtClean="0"/>
              <a:t>Catalyst Science Discovery Centre and Museum</a:t>
            </a:r>
            <a:r>
              <a:rPr lang="en-GB" sz="3200" b="1" dirty="0" smtClean="0"/>
              <a:t/>
            </a:r>
            <a:br>
              <a:rPr lang="en-GB" sz="3200" b="1" dirty="0" smtClean="0"/>
            </a:br>
            <a:r>
              <a:rPr lang="en-GB" sz="3200" b="1" dirty="0"/>
              <a:t/>
            </a:r>
            <a:br>
              <a:rPr lang="en-GB" sz="3200" b="1" dirty="0"/>
            </a:br>
            <a:endParaRPr lang="en-GB" sz="3200" b="1" dirty="0"/>
          </a:p>
        </p:txBody>
      </p:sp>
      <p:pic>
        <p:nvPicPr>
          <p:cNvPr id="1026" name="Picture 2" descr="C:\Users\Dave\Desktop\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1" y="1979764"/>
            <a:ext cx="3112297" cy="4401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9535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Heat Scan</a:t>
            </a:r>
            <a:endParaRPr lang="en-GB" dirty="0"/>
          </a:p>
        </p:txBody>
      </p:sp>
      <p:pic>
        <p:nvPicPr>
          <p:cNvPr id="2050" name="Picture 2" descr="C:\Users\Dave\Desktop\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492896"/>
            <a:ext cx="2781222" cy="3633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Dave\Desktop\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316" y="2492896"/>
            <a:ext cx="2801604" cy="3633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609600" y="119675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dirty="0" smtClean="0"/>
              <a:t>The machines scanned our body temperature.  I added heat by using a dryer.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090890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Solar Planes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I used a mirror with a light shining on it to power a plane above.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This is using solar energy to power a machine.</a:t>
            </a:r>
            <a:endParaRPr lang="en-GB" dirty="0"/>
          </a:p>
        </p:txBody>
      </p:sp>
      <p:pic>
        <p:nvPicPr>
          <p:cNvPr id="3074" name="Picture 2" descr="C:\Users\Dave\Desktop\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6580" y="1600200"/>
            <a:ext cx="354184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70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Periodic Table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There was a large periodic table on the floor.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 smtClean="0"/>
              <a:t>Then posters with individual elements on like this one for Hydrogen.</a:t>
            </a:r>
            <a:endParaRPr lang="en-GB" dirty="0"/>
          </a:p>
        </p:txBody>
      </p:sp>
      <p:pic>
        <p:nvPicPr>
          <p:cNvPr id="4098" name="Picture 2" descr="C:\Users\Dave\Desktop\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020" y="1600200"/>
            <a:ext cx="3780959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9126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Bubble Tube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 smtClean="0"/>
              <a:t>Pump bubbles into the tube and watch them rise.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Bubbles travel slowly as oil is quite thick (viscous) and acts as a drag on anything moving through it.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The smaller the bubble the slower it goes, they speed up as they rise as the pressure is lower.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When big bubbles catch up with small ones they combine.</a:t>
            </a:r>
          </a:p>
        </p:txBody>
      </p:sp>
      <p:pic>
        <p:nvPicPr>
          <p:cNvPr id="5122" name="Picture 2" descr="C:\Users\Dave\Desktop\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091946" y="2180862"/>
            <a:ext cx="4992555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1325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Electrical Circuits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72272" cy="5069160"/>
          </a:xfrm>
        </p:spPr>
        <p:txBody>
          <a:bodyPr>
            <a:normAutofit/>
          </a:bodyPr>
          <a:lstStyle/>
          <a:p>
            <a:r>
              <a:rPr lang="en-GB" dirty="0" smtClean="0"/>
              <a:t>I put wires in little holes then the lights turned on. </a:t>
            </a:r>
          </a:p>
          <a:p>
            <a:r>
              <a:rPr lang="en-GB" dirty="0" smtClean="0"/>
              <a:t>After that I went on to the next one, this time it had a light and a motor.</a:t>
            </a:r>
          </a:p>
          <a:p>
            <a:endParaRPr lang="en-GB" dirty="0"/>
          </a:p>
        </p:txBody>
      </p:sp>
      <p:pic>
        <p:nvPicPr>
          <p:cNvPr id="6146" name="Picture 2" descr="C:\Users\Dave\Desktop\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7504" y="2276872"/>
            <a:ext cx="4608512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3754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Ball Puzzle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My friend did one of these and I changed it instead I rotated the straight bit to make it like a turn.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AND IT WORKED!</a:t>
            </a:r>
            <a:endParaRPr lang="en-GB" dirty="0"/>
          </a:p>
        </p:txBody>
      </p:sp>
      <p:pic>
        <p:nvPicPr>
          <p:cNvPr id="7170" name="Picture 2" descr="C:\Users\Dave\Desktop\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648200" y="2348706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4450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Is Air Really There?</a:t>
            </a:r>
            <a:endParaRPr lang="en-GB" dirty="0"/>
          </a:p>
        </p:txBody>
      </p:sp>
      <p:pic>
        <p:nvPicPr>
          <p:cNvPr id="8194" name="Picture 2" descr="C:\Users\Dave\Desktop\1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925" y="1600200"/>
            <a:ext cx="353115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Dave\Desktop\1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412776"/>
            <a:ext cx="4038600" cy="3616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ontent Placeholder 3"/>
          <p:cNvSpPr txBox="1">
            <a:spLocks/>
          </p:cNvSpPr>
          <p:nvPr/>
        </p:nvSpPr>
        <p:spPr>
          <a:xfrm>
            <a:off x="4648200" y="5157192"/>
            <a:ext cx="4172272" cy="12961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 smtClean="0"/>
              <a:t>I volunteered to take part in an experiment.</a:t>
            </a:r>
          </a:p>
        </p:txBody>
      </p:sp>
    </p:spTree>
    <p:extLst>
      <p:ext uri="{BB962C8B-B14F-4D97-AF65-F5344CB8AC3E}">
        <p14:creationId xmlns:p14="http://schemas.microsoft.com/office/powerpoint/2010/main" val="4111091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218</Words>
  <Application>Microsoft Office PowerPoint</Application>
  <PresentationFormat>On-screen Show (4:3)</PresentationFormat>
  <Paragraphs>28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Catalyst Science Discovery Centre and Museum  </vt:lpstr>
      <vt:lpstr>Heat Scan</vt:lpstr>
      <vt:lpstr>Solar Planes</vt:lpstr>
      <vt:lpstr>Periodic Table</vt:lpstr>
      <vt:lpstr>Bubble Tube</vt:lpstr>
      <vt:lpstr>Electrical Circuits</vt:lpstr>
      <vt:lpstr>Ball Puzzle </vt:lpstr>
      <vt:lpstr>Is Air Really There?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Dave Ashton</dc:creator>
  <cp:lastModifiedBy>9312450 Kelly Dodgson</cp:lastModifiedBy>
  <cp:revision>16</cp:revision>
  <dcterms:created xsi:type="dcterms:W3CDTF">2022-02-27T11:40:29Z</dcterms:created>
  <dcterms:modified xsi:type="dcterms:W3CDTF">2022-03-02T14:39:16Z</dcterms:modified>
</cp:coreProperties>
</file>