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18"/>
  </p:notesMasterIdLst>
  <p:handoutMasterIdLst>
    <p:handoutMasterId r:id="rId19"/>
  </p:handoutMasterIdLst>
  <p:sldIdLst>
    <p:sldId id="257" r:id="rId5"/>
    <p:sldId id="265" r:id="rId6"/>
    <p:sldId id="269" r:id="rId7"/>
    <p:sldId id="275" r:id="rId8"/>
    <p:sldId id="276" r:id="rId9"/>
    <p:sldId id="278" r:id="rId10"/>
    <p:sldId id="288" r:id="rId11"/>
    <p:sldId id="281" r:id="rId12"/>
    <p:sldId id="289" r:id="rId13"/>
    <p:sldId id="279" r:id="rId14"/>
    <p:sldId id="283" r:id="rId15"/>
    <p:sldId id="284" r:id="rId16"/>
    <p:sldId id="286"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FD5FBE4-1199-471F-B425-6BFEDC0068F8}" v="84" dt="2023-09-12T15:19:03.49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40" autoAdjust="0"/>
    <p:restoredTop sz="94660"/>
  </p:normalViewPr>
  <p:slideViewPr>
    <p:cSldViewPr>
      <p:cViewPr varScale="1">
        <p:scale>
          <a:sx n="63" d="100"/>
          <a:sy n="63" d="100"/>
        </p:scale>
        <p:origin x="724" y="56"/>
      </p:cViewPr>
      <p:guideLst/>
    </p:cSldViewPr>
  </p:slideViewPr>
  <p:notesTextViewPr>
    <p:cViewPr>
      <p:scale>
        <a:sx n="1" d="1"/>
        <a:sy n="1" d="1"/>
      </p:scale>
      <p:origin x="0" y="0"/>
    </p:cViewPr>
  </p:notesTextViewPr>
  <p:sorterViewPr>
    <p:cViewPr>
      <p:scale>
        <a:sx n="100" d="100"/>
        <a:sy n="100" d="100"/>
      </p:scale>
      <p:origin x="0" y="0"/>
    </p:cViewPr>
  </p:sorterViewPr>
  <p:notesViewPr>
    <p:cSldViewPr>
      <p:cViewPr varScale="1">
        <p:scale>
          <a:sx n="95" d="100"/>
          <a:sy n="95" d="100"/>
        </p:scale>
        <p:origin x="3582" y="9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handoutMaster" Target="handoutMasters/handout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ethany Webster" userId="d26c63a4-dccd-464e-a092-6ede3be1ac8e" providerId="ADAL" clId="{BFD5FBE4-1199-471F-B425-6BFEDC0068F8}"/>
    <pc:docChg chg="custSel modSld">
      <pc:chgData name="Bethany Webster" userId="d26c63a4-dccd-464e-a092-6ede3be1ac8e" providerId="ADAL" clId="{BFD5FBE4-1199-471F-B425-6BFEDC0068F8}" dt="2023-09-12T15:19:03.499" v="89" actId="20577"/>
      <pc:docMkLst>
        <pc:docMk/>
      </pc:docMkLst>
      <pc:sldChg chg="delSp modSp mod">
        <pc:chgData name="Bethany Webster" userId="d26c63a4-dccd-464e-a092-6ede3be1ac8e" providerId="ADAL" clId="{BFD5FBE4-1199-471F-B425-6BFEDC0068F8}" dt="2023-09-12T15:16:26.906" v="4" actId="122"/>
        <pc:sldMkLst>
          <pc:docMk/>
          <pc:sldMk cId="2333893970" sldId="265"/>
        </pc:sldMkLst>
        <pc:spChg chg="del">
          <ac:chgData name="Bethany Webster" userId="d26c63a4-dccd-464e-a092-6ede3be1ac8e" providerId="ADAL" clId="{BFD5FBE4-1199-471F-B425-6BFEDC0068F8}" dt="2023-09-12T15:16:17.348" v="1" actId="478"/>
          <ac:spMkLst>
            <pc:docMk/>
            <pc:sldMk cId="2333893970" sldId="265"/>
            <ac:spMk id="2" creationId="{00000000-0000-0000-0000-000000000000}"/>
          </ac:spMkLst>
        </pc:spChg>
        <pc:spChg chg="mod">
          <ac:chgData name="Bethany Webster" userId="d26c63a4-dccd-464e-a092-6ede3be1ac8e" providerId="ADAL" clId="{BFD5FBE4-1199-471F-B425-6BFEDC0068F8}" dt="2023-09-12T15:16:26.906" v="4" actId="122"/>
          <ac:spMkLst>
            <pc:docMk/>
            <pc:sldMk cId="2333893970" sldId="265"/>
            <ac:spMk id="3" creationId="{00000000-0000-0000-0000-000000000000}"/>
          </ac:spMkLst>
        </pc:spChg>
        <pc:picChg chg="del">
          <ac:chgData name="Bethany Webster" userId="d26c63a4-dccd-464e-a092-6ede3be1ac8e" providerId="ADAL" clId="{BFD5FBE4-1199-471F-B425-6BFEDC0068F8}" dt="2023-09-12T15:16:13.975" v="0" actId="478"/>
          <ac:picMkLst>
            <pc:docMk/>
            <pc:sldMk cId="2333893970" sldId="265"/>
            <ac:picMk id="7" creationId="{00000000-0000-0000-0000-000000000000}"/>
          </ac:picMkLst>
        </pc:picChg>
      </pc:sldChg>
      <pc:sldChg chg="modSp">
        <pc:chgData name="Bethany Webster" userId="d26c63a4-dccd-464e-a092-6ede3be1ac8e" providerId="ADAL" clId="{BFD5FBE4-1199-471F-B425-6BFEDC0068F8}" dt="2023-09-12T15:17:26.862" v="17" actId="20577"/>
        <pc:sldMkLst>
          <pc:docMk/>
          <pc:sldMk cId="111475284" sldId="278"/>
        </pc:sldMkLst>
        <pc:spChg chg="mod">
          <ac:chgData name="Bethany Webster" userId="d26c63a4-dccd-464e-a092-6ede3be1ac8e" providerId="ADAL" clId="{BFD5FBE4-1199-471F-B425-6BFEDC0068F8}" dt="2023-09-12T15:17:26.862" v="17" actId="20577"/>
          <ac:spMkLst>
            <pc:docMk/>
            <pc:sldMk cId="111475284" sldId="278"/>
            <ac:spMk id="2" creationId="{00000000-0000-0000-0000-000000000000}"/>
          </ac:spMkLst>
        </pc:spChg>
      </pc:sldChg>
      <pc:sldChg chg="modSp">
        <pc:chgData name="Bethany Webster" userId="d26c63a4-dccd-464e-a092-6ede3be1ac8e" providerId="ADAL" clId="{BFD5FBE4-1199-471F-B425-6BFEDC0068F8}" dt="2023-09-12T15:19:03.499" v="89" actId="20577"/>
        <pc:sldMkLst>
          <pc:docMk/>
          <pc:sldMk cId="1219152804" sldId="283"/>
        </pc:sldMkLst>
        <pc:spChg chg="mod">
          <ac:chgData name="Bethany Webster" userId="d26c63a4-dccd-464e-a092-6ede3be1ac8e" providerId="ADAL" clId="{BFD5FBE4-1199-471F-B425-6BFEDC0068F8}" dt="2023-09-12T15:18:17.445" v="33" actId="20577"/>
          <ac:spMkLst>
            <pc:docMk/>
            <pc:sldMk cId="1219152804" sldId="283"/>
            <ac:spMk id="2" creationId="{00000000-0000-0000-0000-000000000000}"/>
          </ac:spMkLst>
        </pc:spChg>
        <pc:spChg chg="mod">
          <ac:chgData name="Bethany Webster" userId="d26c63a4-dccd-464e-a092-6ede3be1ac8e" providerId="ADAL" clId="{BFD5FBE4-1199-471F-B425-6BFEDC0068F8}" dt="2023-09-12T15:19:03.499" v="89" actId="20577"/>
          <ac:spMkLst>
            <pc:docMk/>
            <pc:sldMk cId="1219152804" sldId="283"/>
            <ac:spMk id="8" creationId="{00000000-0000-0000-0000-000000000000}"/>
          </ac:spMkLst>
        </pc:spChg>
      </pc:sldChg>
      <pc:sldChg chg="modSp mod">
        <pc:chgData name="Bethany Webster" userId="d26c63a4-dccd-464e-a092-6ede3be1ac8e" providerId="ADAL" clId="{BFD5FBE4-1199-471F-B425-6BFEDC0068F8}" dt="2023-09-12T15:17:41.889" v="18" actId="1076"/>
        <pc:sldMkLst>
          <pc:docMk/>
          <pc:sldMk cId="421904144" sldId="288"/>
        </pc:sldMkLst>
        <pc:spChg chg="mod">
          <ac:chgData name="Bethany Webster" userId="d26c63a4-dccd-464e-a092-6ede3be1ac8e" providerId="ADAL" clId="{BFD5FBE4-1199-471F-B425-6BFEDC0068F8}" dt="2023-09-12T15:17:41.889" v="18" actId="1076"/>
          <ac:spMkLst>
            <pc:docMk/>
            <pc:sldMk cId="421904144" sldId="288"/>
            <ac:spMk id="2" creationId="{00000000-0000-0000-0000-000000000000}"/>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FBE2AAA-2CC7-4F9C-A8C6-8B9F2A3E9EF0}" type="datetimeFigureOut">
              <a:rPr lang="en-US" smtClean="0"/>
              <a:t>9/12/2023</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950AD62A-9EE1-43E3-A7E5-D268F71DF3EB}" type="slidenum">
              <a:rPr lang="en-US" smtClean="0"/>
              <a:t>‹#›</a:t>
            </a:fld>
            <a:endParaRPr lang="en-US"/>
          </a:p>
        </p:txBody>
      </p:sp>
    </p:spTree>
    <p:extLst>
      <p:ext uri="{BB962C8B-B14F-4D97-AF65-F5344CB8AC3E}">
        <p14:creationId xmlns:p14="http://schemas.microsoft.com/office/powerpoint/2010/main" val="143644828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B37ADBA-1AC7-4CD6-8AFF-4E8087BA5487}" type="datetimeFigureOut">
              <a:rPr lang="en-US" smtClean="0"/>
              <a:t>9/12/2023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534C2EF-8A97-4DAF-B099-E567883644D6}" type="slidenum">
              <a:rPr lang="en-US" smtClean="0"/>
              <a:t>‹#›</a:t>
            </a:fld>
            <a:endParaRPr lang="en-US"/>
          </a:p>
        </p:txBody>
      </p:sp>
    </p:spTree>
    <p:extLst>
      <p:ext uri="{BB962C8B-B14F-4D97-AF65-F5344CB8AC3E}">
        <p14:creationId xmlns:p14="http://schemas.microsoft.com/office/powerpoint/2010/main" val="718091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NOTE:</a:t>
            </a:r>
            <a:r>
              <a:rPr lang="en-US" baseline="0" dirty="0"/>
              <a:t> </a:t>
            </a:r>
            <a:r>
              <a:rPr lang="en-US" dirty="0"/>
              <a:t>To change images on this slide, select a picture and delete it. Then click the Insert Picture icon</a:t>
            </a:r>
            <a:r>
              <a:rPr lang="en-US" baseline="0" dirty="0"/>
              <a:t> </a:t>
            </a:r>
            <a:r>
              <a:rPr lang="en-US" dirty="0"/>
              <a:t>in the placeholder to insert your own image.</a:t>
            </a:r>
          </a:p>
        </p:txBody>
      </p:sp>
      <p:sp>
        <p:nvSpPr>
          <p:cNvPr id="4" name="Slide Number Placeholder 3"/>
          <p:cNvSpPr>
            <a:spLocks noGrp="1"/>
          </p:cNvSpPr>
          <p:nvPr>
            <p:ph type="sldNum" sz="quarter" idx="10"/>
          </p:nvPr>
        </p:nvSpPr>
        <p:spPr/>
        <p:txBody>
          <a:bodyPr/>
          <a:lstStyle/>
          <a:p>
            <a:fld id="{5534C2EF-8A97-4DAF-B099-E567883644D6}" type="slidenum">
              <a:rPr lang="en-US" smtClean="0"/>
              <a:t>2</a:t>
            </a:fld>
            <a:endParaRPr lang="en-US"/>
          </a:p>
        </p:txBody>
      </p:sp>
    </p:spTree>
    <p:extLst>
      <p:ext uri="{BB962C8B-B14F-4D97-AF65-F5344CB8AC3E}">
        <p14:creationId xmlns:p14="http://schemas.microsoft.com/office/powerpoint/2010/main" val="388601492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p:cNvPicPr>
            <a:picLocks noChangeAspect="1"/>
          </p:cNvPicPr>
          <p:nvPr/>
        </p:nvPicPr>
        <p:blipFill rotWithShape="1">
          <a:blip r:embed="rId2" cstate="print">
            <a:extLst>
              <a:ext uri="{28A0092B-C50C-407E-A947-70E740481C1C}">
                <a14:useLocalDpi xmlns:a14="http://schemas.microsoft.com/office/drawing/2010/main" val="0"/>
              </a:ext>
            </a:extLst>
          </a:blip>
          <a:srcRect l="2124" r="323" b="422"/>
          <a:stretch/>
        </p:blipFill>
        <p:spPr>
          <a:xfrm>
            <a:off x="1524" y="1"/>
            <a:ext cx="12188952" cy="6858000"/>
          </a:xfrm>
          <a:prstGeom prst="rect">
            <a:avLst/>
          </a:prstGeom>
        </p:spPr>
      </p:pic>
      <p:sp>
        <p:nvSpPr>
          <p:cNvPr id="2" name="Title 1"/>
          <p:cNvSpPr>
            <a:spLocks noGrp="1"/>
          </p:cNvSpPr>
          <p:nvPr>
            <p:ph type="ctrTitle"/>
          </p:nvPr>
        </p:nvSpPr>
        <p:spPr>
          <a:xfrm>
            <a:off x="838200" y="533400"/>
            <a:ext cx="8458200" cy="1828800"/>
          </a:xfrm>
        </p:spPr>
        <p:txBody>
          <a:bodyPr anchor="b">
            <a:normAutofit/>
          </a:bodyPr>
          <a:lstStyle>
            <a:lvl1pPr algn="l">
              <a:defRPr sz="4400"/>
            </a:lvl1pPr>
          </a:lstStyle>
          <a:p>
            <a:r>
              <a:rPr lang="en-US"/>
              <a:t>Click to edit Master title style</a:t>
            </a:r>
            <a:endParaRPr lang="en-US" dirty="0"/>
          </a:p>
        </p:txBody>
      </p:sp>
      <p:sp>
        <p:nvSpPr>
          <p:cNvPr id="3" name="Subtitle 2"/>
          <p:cNvSpPr>
            <a:spLocks noGrp="1"/>
          </p:cNvSpPr>
          <p:nvPr>
            <p:ph type="subTitle" idx="1"/>
          </p:nvPr>
        </p:nvSpPr>
        <p:spPr>
          <a:xfrm>
            <a:off x="838200" y="2438400"/>
            <a:ext cx="7086600" cy="914400"/>
          </a:xfrm>
        </p:spPr>
        <p:txBody>
          <a:bodyPr>
            <a:normAutofit/>
          </a:bodyPr>
          <a:lstStyle>
            <a:lvl1pPr marL="0" indent="0" algn="l">
              <a:spcBef>
                <a:spcPts val="1200"/>
              </a:spcBef>
              <a:buNone/>
              <a:defRPr sz="2400">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Tree>
    <p:extLst>
      <p:ext uri="{BB962C8B-B14F-4D97-AF65-F5344CB8AC3E}">
        <p14:creationId xmlns:p14="http://schemas.microsoft.com/office/powerpoint/2010/main" val="41544510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p:cNvSpPr>
            <a:spLocks noGrp="1"/>
          </p:cNvSpPr>
          <p:nvPr>
            <p:ph type="ftr" sz="quarter" idx="11"/>
          </p:nvPr>
        </p:nvSpPr>
        <p:spPr/>
        <p:txBody>
          <a:bodyPr/>
          <a:lstStyle/>
          <a:p>
            <a:r>
              <a:rPr lang="en-US" dirty="0"/>
              <a:t>Add a footer</a:t>
            </a:r>
          </a:p>
        </p:txBody>
      </p:sp>
      <p:sp>
        <p:nvSpPr>
          <p:cNvPr id="4" name="Date Placeholder 3"/>
          <p:cNvSpPr>
            <a:spLocks noGrp="1"/>
          </p:cNvSpPr>
          <p:nvPr>
            <p:ph type="dt" sz="half" idx="10"/>
          </p:nvPr>
        </p:nvSpPr>
        <p:spPr/>
        <p:txBody>
          <a:bodyPr/>
          <a:lstStyle/>
          <a:p>
            <a:fld id="{7FC8593D-7C47-471E-A8DF-97AC4FFD13F5}" type="datetimeFigureOut">
              <a:rPr lang="en-US" smtClean="0"/>
              <a:t>9/12/2023</a:t>
            </a:fld>
            <a:endParaRPr lang="en-US"/>
          </a:p>
        </p:txBody>
      </p:sp>
      <p:sp>
        <p:nvSpPr>
          <p:cNvPr id="6" name="Slide Number Placeholder 5"/>
          <p:cNvSpPr>
            <a:spLocks noGrp="1"/>
          </p:cNvSpPr>
          <p:nvPr>
            <p:ph type="sldNum" sz="quarter" idx="12"/>
          </p:nvPr>
        </p:nvSpPr>
        <p:spPr/>
        <p:txBody>
          <a:bodyPr/>
          <a:lstStyle/>
          <a:p>
            <a:fld id="{289D71E3-7D81-4C24-B9D8-6B108755C64C}" type="slidenum">
              <a:rPr lang="en-US" smtClean="0"/>
              <a:t>‹#›</a:t>
            </a:fld>
            <a:endParaRPr lang="en-US"/>
          </a:p>
        </p:txBody>
      </p:sp>
    </p:spTree>
    <p:extLst>
      <p:ext uri="{BB962C8B-B14F-4D97-AF65-F5344CB8AC3E}">
        <p14:creationId xmlns:p14="http://schemas.microsoft.com/office/powerpoint/2010/main" val="10357397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p:cNvPicPr>
            <a:picLocks noChangeAspect="1"/>
          </p:cNvPicPr>
          <p:nvPr/>
        </p:nvPicPr>
        <p:blipFill rotWithShape="1">
          <a:blip r:embed="rId2" cstate="print">
            <a:extLst>
              <a:ext uri="{28A0092B-C50C-407E-A947-70E740481C1C}">
                <a14:useLocalDpi xmlns:a14="http://schemas.microsoft.com/office/drawing/2010/main" val="0"/>
              </a:ext>
            </a:extLst>
          </a:blip>
          <a:srcRect l="434" t="422"/>
          <a:stretch/>
        </p:blipFill>
        <p:spPr>
          <a:xfrm>
            <a:off x="0" y="0"/>
            <a:ext cx="12188952" cy="6857176"/>
          </a:xfrm>
          <a:prstGeom prst="rect">
            <a:avLst/>
          </a:prstGeom>
        </p:spPr>
      </p:pic>
      <p:sp>
        <p:nvSpPr>
          <p:cNvPr id="2" name="Title 1"/>
          <p:cNvSpPr>
            <a:spLocks noGrp="1"/>
          </p:cNvSpPr>
          <p:nvPr>
            <p:ph type="title"/>
          </p:nvPr>
        </p:nvSpPr>
        <p:spPr>
          <a:xfrm>
            <a:off x="3352800" y="533400"/>
            <a:ext cx="7315200" cy="1828800"/>
          </a:xfrm>
        </p:spPr>
        <p:txBody>
          <a:bodyPr anchor="b">
            <a:normAutofit/>
          </a:bodyPr>
          <a:lstStyle>
            <a:lvl1pPr>
              <a:defRPr sz="4400"/>
            </a:lvl1pPr>
          </a:lstStyle>
          <a:p>
            <a:r>
              <a:rPr lang="en-US"/>
              <a:t>Click to edit Master title style</a:t>
            </a:r>
          </a:p>
        </p:txBody>
      </p:sp>
      <p:sp>
        <p:nvSpPr>
          <p:cNvPr id="3" name="Text Placeholder 2"/>
          <p:cNvSpPr>
            <a:spLocks noGrp="1"/>
          </p:cNvSpPr>
          <p:nvPr>
            <p:ph type="body" idx="1"/>
          </p:nvPr>
        </p:nvSpPr>
        <p:spPr>
          <a:xfrm>
            <a:off x="3352800" y="2438400"/>
            <a:ext cx="5486400" cy="914400"/>
          </a:xfrm>
        </p:spPr>
        <p:txBody>
          <a:bodyPr>
            <a:normAutofit/>
          </a:bodyPr>
          <a:lstStyle>
            <a:lvl1pPr marL="0" indent="0">
              <a:spcBef>
                <a:spcPts val="1200"/>
              </a:spcBef>
              <a:buNone/>
              <a:defRPr sz="2400">
                <a:solidFill>
                  <a:schemeClr val="tx1"/>
                </a:solidFill>
                <a:latin typeface="+mj-l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Tree>
    <p:extLst>
      <p:ext uri="{BB962C8B-B14F-4D97-AF65-F5344CB8AC3E}">
        <p14:creationId xmlns:p14="http://schemas.microsoft.com/office/powerpoint/2010/main" val="22795087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524000" y="1825625"/>
            <a:ext cx="4389120" cy="347472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78880" y="1825625"/>
            <a:ext cx="4389120" cy="347472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11"/>
          </p:nvPr>
        </p:nvSpPr>
        <p:spPr/>
        <p:txBody>
          <a:bodyPr/>
          <a:lstStyle/>
          <a:p>
            <a:r>
              <a:rPr lang="en-US" dirty="0"/>
              <a:t>Add a footer</a:t>
            </a:r>
          </a:p>
        </p:txBody>
      </p:sp>
      <p:sp>
        <p:nvSpPr>
          <p:cNvPr id="5" name="Date Placeholder 4"/>
          <p:cNvSpPr>
            <a:spLocks noGrp="1"/>
          </p:cNvSpPr>
          <p:nvPr>
            <p:ph type="dt" sz="half" idx="10"/>
          </p:nvPr>
        </p:nvSpPr>
        <p:spPr/>
        <p:txBody>
          <a:bodyPr/>
          <a:lstStyle/>
          <a:p>
            <a:fld id="{7FC8593D-7C47-471E-A8DF-97AC4FFD13F5}" type="datetimeFigureOut">
              <a:rPr lang="en-US" smtClean="0"/>
              <a:t>9/12/2023</a:t>
            </a:fld>
            <a:endParaRPr lang="en-US"/>
          </a:p>
        </p:txBody>
      </p:sp>
      <p:sp>
        <p:nvSpPr>
          <p:cNvPr id="7" name="Slide Number Placeholder 6"/>
          <p:cNvSpPr>
            <a:spLocks noGrp="1"/>
          </p:cNvSpPr>
          <p:nvPr>
            <p:ph type="sldNum" sz="quarter" idx="12"/>
          </p:nvPr>
        </p:nvSpPr>
        <p:spPr/>
        <p:txBody>
          <a:bodyPr/>
          <a:lstStyle/>
          <a:p>
            <a:fld id="{289D71E3-7D81-4C24-B9D8-6B108755C64C}" type="slidenum">
              <a:rPr lang="en-US" smtClean="0"/>
              <a:t>‹#›</a:t>
            </a:fld>
            <a:endParaRPr lang="en-US"/>
          </a:p>
        </p:txBody>
      </p:sp>
    </p:spTree>
    <p:extLst>
      <p:ext uri="{BB962C8B-B14F-4D97-AF65-F5344CB8AC3E}">
        <p14:creationId xmlns:p14="http://schemas.microsoft.com/office/powerpoint/2010/main" val="1625302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Text Placeholder 2"/>
          <p:cNvSpPr>
            <a:spLocks noGrp="1"/>
          </p:cNvSpPr>
          <p:nvPr>
            <p:ph type="body" idx="1"/>
          </p:nvPr>
        </p:nvSpPr>
        <p:spPr>
          <a:xfrm>
            <a:off x="1524000" y="1828799"/>
            <a:ext cx="4389120" cy="795867"/>
          </a:xfrm>
        </p:spPr>
        <p:txBody>
          <a:bodyPr anchor="ctr">
            <a:normAutofit/>
          </a:bodyPr>
          <a:lstStyle>
            <a:lvl1pPr marL="0" indent="0">
              <a:spcBef>
                <a:spcPts val="0"/>
              </a:spcBef>
              <a:buNone/>
              <a:defRPr sz="2400" b="0">
                <a:solidFill>
                  <a:schemeClr val="accent4">
                    <a:lumMod val="75000"/>
                  </a:schemeClr>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524000" y="2624666"/>
            <a:ext cx="4389120" cy="267546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78880" y="1828799"/>
            <a:ext cx="4389120" cy="795867"/>
          </a:xfrm>
        </p:spPr>
        <p:txBody>
          <a:bodyPr anchor="ctr">
            <a:normAutofit/>
          </a:bodyPr>
          <a:lstStyle>
            <a:lvl1pPr marL="0" indent="0">
              <a:spcBef>
                <a:spcPts val="0"/>
              </a:spcBef>
              <a:buNone/>
              <a:defRPr sz="2400" b="0">
                <a:solidFill>
                  <a:schemeClr val="accent4">
                    <a:lumMod val="75000"/>
                  </a:schemeClr>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78880" y="2624666"/>
            <a:ext cx="4389120" cy="267546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Footer Placeholder 7"/>
          <p:cNvSpPr>
            <a:spLocks noGrp="1"/>
          </p:cNvSpPr>
          <p:nvPr>
            <p:ph type="ftr" sz="quarter" idx="11"/>
          </p:nvPr>
        </p:nvSpPr>
        <p:spPr/>
        <p:txBody>
          <a:bodyPr/>
          <a:lstStyle/>
          <a:p>
            <a:r>
              <a:rPr lang="en-US" dirty="0"/>
              <a:t>Add a footer</a:t>
            </a:r>
          </a:p>
        </p:txBody>
      </p:sp>
      <p:sp>
        <p:nvSpPr>
          <p:cNvPr id="7" name="Date Placeholder 6"/>
          <p:cNvSpPr>
            <a:spLocks noGrp="1"/>
          </p:cNvSpPr>
          <p:nvPr>
            <p:ph type="dt" sz="half" idx="10"/>
          </p:nvPr>
        </p:nvSpPr>
        <p:spPr/>
        <p:txBody>
          <a:bodyPr/>
          <a:lstStyle/>
          <a:p>
            <a:fld id="{7FC8593D-7C47-471E-A8DF-97AC4FFD13F5}" type="datetimeFigureOut">
              <a:rPr lang="en-US" smtClean="0"/>
              <a:t>9/12/2023</a:t>
            </a:fld>
            <a:endParaRPr lang="en-US"/>
          </a:p>
        </p:txBody>
      </p:sp>
      <p:sp>
        <p:nvSpPr>
          <p:cNvPr id="9" name="Slide Number Placeholder 8"/>
          <p:cNvSpPr>
            <a:spLocks noGrp="1"/>
          </p:cNvSpPr>
          <p:nvPr>
            <p:ph type="sldNum" sz="quarter" idx="12"/>
          </p:nvPr>
        </p:nvSpPr>
        <p:spPr/>
        <p:txBody>
          <a:bodyPr/>
          <a:lstStyle/>
          <a:p>
            <a:fld id="{289D71E3-7D81-4C24-B9D8-6B108755C64C}" type="slidenum">
              <a:rPr lang="en-US" smtClean="0"/>
              <a:t>‹#›</a:t>
            </a:fld>
            <a:endParaRPr lang="en-US"/>
          </a:p>
        </p:txBody>
      </p:sp>
    </p:spTree>
    <p:extLst>
      <p:ext uri="{BB962C8B-B14F-4D97-AF65-F5344CB8AC3E}">
        <p14:creationId xmlns:p14="http://schemas.microsoft.com/office/powerpoint/2010/main" val="29000862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4" name="Footer Placeholder 3"/>
          <p:cNvSpPr>
            <a:spLocks noGrp="1"/>
          </p:cNvSpPr>
          <p:nvPr>
            <p:ph type="ftr" sz="quarter" idx="11"/>
          </p:nvPr>
        </p:nvSpPr>
        <p:spPr/>
        <p:txBody>
          <a:bodyPr/>
          <a:lstStyle/>
          <a:p>
            <a:r>
              <a:rPr lang="en-US" dirty="0"/>
              <a:t>Add a footer</a:t>
            </a:r>
          </a:p>
        </p:txBody>
      </p:sp>
      <p:sp>
        <p:nvSpPr>
          <p:cNvPr id="3" name="Date Placeholder 2"/>
          <p:cNvSpPr>
            <a:spLocks noGrp="1"/>
          </p:cNvSpPr>
          <p:nvPr>
            <p:ph type="dt" sz="half" idx="10"/>
          </p:nvPr>
        </p:nvSpPr>
        <p:spPr/>
        <p:txBody>
          <a:bodyPr/>
          <a:lstStyle/>
          <a:p>
            <a:fld id="{7FC8593D-7C47-471E-A8DF-97AC4FFD13F5}" type="datetimeFigureOut">
              <a:rPr lang="en-US" smtClean="0"/>
              <a:t>9/12/2023</a:t>
            </a:fld>
            <a:endParaRPr lang="en-US"/>
          </a:p>
        </p:txBody>
      </p:sp>
      <p:sp>
        <p:nvSpPr>
          <p:cNvPr id="5" name="Slide Number Placeholder 4"/>
          <p:cNvSpPr>
            <a:spLocks noGrp="1"/>
          </p:cNvSpPr>
          <p:nvPr>
            <p:ph type="sldNum" sz="quarter" idx="12"/>
          </p:nvPr>
        </p:nvSpPr>
        <p:spPr/>
        <p:txBody>
          <a:bodyPr/>
          <a:lstStyle/>
          <a:p>
            <a:fld id="{289D71E3-7D81-4C24-B9D8-6B108755C64C}" type="slidenum">
              <a:rPr lang="en-US" smtClean="0"/>
              <a:t>‹#›</a:t>
            </a:fld>
            <a:endParaRPr lang="en-US"/>
          </a:p>
        </p:txBody>
      </p:sp>
    </p:spTree>
    <p:extLst>
      <p:ext uri="{BB962C8B-B14F-4D97-AF65-F5344CB8AC3E}">
        <p14:creationId xmlns:p14="http://schemas.microsoft.com/office/powerpoint/2010/main" val="6450255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r>
              <a:rPr lang="en-US" dirty="0"/>
              <a:t>Add a footer</a:t>
            </a:r>
          </a:p>
        </p:txBody>
      </p:sp>
      <p:sp>
        <p:nvSpPr>
          <p:cNvPr id="2" name="Date Placeholder 1"/>
          <p:cNvSpPr>
            <a:spLocks noGrp="1"/>
          </p:cNvSpPr>
          <p:nvPr>
            <p:ph type="dt" sz="half" idx="10"/>
          </p:nvPr>
        </p:nvSpPr>
        <p:spPr/>
        <p:txBody>
          <a:bodyPr/>
          <a:lstStyle/>
          <a:p>
            <a:fld id="{7FC8593D-7C47-471E-A8DF-97AC4FFD13F5}" type="datetimeFigureOut">
              <a:rPr lang="en-US" smtClean="0"/>
              <a:t>9/12/2023</a:t>
            </a:fld>
            <a:endParaRPr lang="en-US"/>
          </a:p>
        </p:txBody>
      </p:sp>
      <p:sp>
        <p:nvSpPr>
          <p:cNvPr id="4" name="Slide Number Placeholder 3"/>
          <p:cNvSpPr>
            <a:spLocks noGrp="1"/>
          </p:cNvSpPr>
          <p:nvPr>
            <p:ph type="sldNum" sz="quarter" idx="12"/>
          </p:nvPr>
        </p:nvSpPr>
        <p:spPr/>
        <p:txBody>
          <a:bodyPr/>
          <a:lstStyle/>
          <a:p>
            <a:fld id="{289D71E3-7D81-4C24-B9D8-6B108755C64C}" type="slidenum">
              <a:rPr lang="en-US" smtClean="0"/>
              <a:t>‹#›</a:t>
            </a:fld>
            <a:endParaRPr lang="en-US"/>
          </a:p>
        </p:txBody>
      </p:sp>
    </p:spTree>
    <p:extLst>
      <p:ext uri="{BB962C8B-B14F-4D97-AF65-F5344CB8AC3E}">
        <p14:creationId xmlns:p14="http://schemas.microsoft.com/office/powerpoint/2010/main" val="35800713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4724400" y="1828800"/>
            <a:ext cx="5943600" cy="3476625"/>
          </a:xfrm>
        </p:spPr>
        <p:txBody>
          <a:bodyPr>
            <a:normAutofit/>
          </a:bodyPr>
          <a:lstStyle>
            <a:lvl1pPr>
              <a:defRPr sz="2000"/>
            </a:lvl1pPr>
            <a:lvl2pPr>
              <a:defRPr sz="1800"/>
            </a:lvl2pPr>
            <a:lvl3pPr>
              <a:defRPr sz="1600"/>
            </a:lvl3pPr>
            <a:lvl4pPr>
              <a:defRPr sz="1400"/>
            </a:lvl4pPr>
            <a:lvl5pPr>
              <a:defRPr sz="14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523999" y="1828800"/>
            <a:ext cx="2926080" cy="3476625"/>
          </a:xfrm>
        </p:spPr>
        <p:txBody>
          <a:bodyPr>
            <a:normAutofit/>
          </a:bodyPr>
          <a:lstStyle>
            <a:lvl1pPr marL="0" indent="0">
              <a:spcBef>
                <a:spcPts val="1200"/>
              </a:spcBef>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6" name="Footer Placeholder 5"/>
          <p:cNvSpPr>
            <a:spLocks noGrp="1"/>
          </p:cNvSpPr>
          <p:nvPr>
            <p:ph type="ftr" sz="quarter" idx="11"/>
          </p:nvPr>
        </p:nvSpPr>
        <p:spPr/>
        <p:txBody>
          <a:bodyPr/>
          <a:lstStyle/>
          <a:p>
            <a:r>
              <a:rPr lang="en-US" dirty="0"/>
              <a:t>Add a footer</a:t>
            </a:r>
          </a:p>
        </p:txBody>
      </p:sp>
      <p:sp>
        <p:nvSpPr>
          <p:cNvPr id="5" name="Date Placeholder 4"/>
          <p:cNvSpPr>
            <a:spLocks noGrp="1"/>
          </p:cNvSpPr>
          <p:nvPr>
            <p:ph type="dt" sz="half" idx="10"/>
          </p:nvPr>
        </p:nvSpPr>
        <p:spPr/>
        <p:txBody>
          <a:bodyPr/>
          <a:lstStyle/>
          <a:p>
            <a:fld id="{7FC8593D-7C47-471E-A8DF-97AC4FFD13F5}" type="datetimeFigureOut">
              <a:rPr lang="en-US" smtClean="0"/>
              <a:t>9/12/2023</a:t>
            </a:fld>
            <a:endParaRPr lang="en-US"/>
          </a:p>
        </p:txBody>
      </p:sp>
      <p:sp>
        <p:nvSpPr>
          <p:cNvPr id="7" name="Slide Number Placeholder 6"/>
          <p:cNvSpPr>
            <a:spLocks noGrp="1"/>
          </p:cNvSpPr>
          <p:nvPr>
            <p:ph type="sldNum" sz="quarter" idx="12"/>
          </p:nvPr>
        </p:nvSpPr>
        <p:spPr/>
        <p:txBody>
          <a:bodyPr/>
          <a:lstStyle/>
          <a:p>
            <a:fld id="{289D71E3-7D81-4C24-B9D8-6B108755C64C}" type="slidenum">
              <a:rPr lang="en-US" smtClean="0"/>
              <a:t>‹#›</a:t>
            </a:fld>
            <a:endParaRPr lang="en-US"/>
          </a:p>
        </p:txBody>
      </p:sp>
    </p:spTree>
    <p:extLst>
      <p:ext uri="{BB962C8B-B14F-4D97-AF65-F5344CB8AC3E}">
        <p14:creationId xmlns:p14="http://schemas.microsoft.com/office/powerpoint/2010/main" val="8073542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Picture with Caption">
    <p:spTree>
      <p:nvGrpSpPr>
        <p:cNvPr id="1" name=""/>
        <p:cNvGrpSpPr/>
        <p:nvPr/>
      </p:nvGrpSpPr>
      <p:grpSpPr>
        <a:xfrm>
          <a:off x="0" y="0"/>
          <a:ext cx="0" cy="0"/>
          <a:chOff x="0" y="0"/>
          <a:chExt cx="0" cy="0"/>
        </a:xfrm>
      </p:grpSpPr>
      <p:sp>
        <p:nvSpPr>
          <p:cNvPr id="8" name="Freeform 5"/>
          <p:cNvSpPr>
            <a:spLocks/>
          </p:cNvSpPr>
          <p:nvPr/>
        </p:nvSpPr>
        <p:spPr bwMode="gray">
          <a:xfrm>
            <a:off x="804333" y="1695450"/>
            <a:ext cx="5596467" cy="3295650"/>
          </a:xfrm>
          <a:custGeom>
            <a:avLst/>
            <a:gdLst>
              <a:gd name="T0" fmla="*/ 1279 w 1347"/>
              <a:gd name="T1" fmla="*/ 919 h 986"/>
              <a:gd name="T2" fmla="*/ 65 w 1347"/>
              <a:gd name="T3" fmla="*/ 919 h 986"/>
              <a:gd name="T4" fmla="*/ 65 w 1347"/>
              <a:gd name="T5" fmla="*/ 64 h 986"/>
              <a:gd name="T6" fmla="*/ 1279 w 1347"/>
              <a:gd name="T7" fmla="*/ 64 h 986"/>
              <a:gd name="T8" fmla="*/ 1279 w 1347"/>
              <a:gd name="T9" fmla="*/ 919 h 986"/>
            </a:gdLst>
            <a:ahLst/>
            <a:cxnLst>
              <a:cxn ang="0">
                <a:pos x="T0" y="T1"/>
              </a:cxn>
              <a:cxn ang="0">
                <a:pos x="T2" y="T3"/>
              </a:cxn>
              <a:cxn ang="0">
                <a:pos x="T4" y="T5"/>
              </a:cxn>
              <a:cxn ang="0">
                <a:pos x="T6" y="T7"/>
              </a:cxn>
              <a:cxn ang="0">
                <a:pos x="T8" y="T9"/>
              </a:cxn>
            </a:cxnLst>
            <a:rect l="0" t="0" r="r" b="b"/>
            <a:pathLst>
              <a:path w="1347" h="986">
                <a:moveTo>
                  <a:pt x="1279" y="919"/>
                </a:moveTo>
                <a:cubicBezTo>
                  <a:pt x="1211" y="986"/>
                  <a:pt x="121" y="974"/>
                  <a:pt x="65" y="919"/>
                </a:cubicBezTo>
                <a:cubicBezTo>
                  <a:pt x="9" y="863"/>
                  <a:pt x="0" y="128"/>
                  <a:pt x="65" y="64"/>
                </a:cubicBezTo>
                <a:cubicBezTo>
                  <a:pt x="130" y="0"/>
                  <a:pt x="1217" y="3"/>
                  <a:pt x="1279" y="64"/>
                </a:cubicBezTo>
                <a:cubicBezTo>
                  <a:pt x="1341" y="125"/>
                  <a:pt x="1347" y="852"/>
                  <a:pt x="1279" y="919"/>
                </a:cubicBezTo>
                <a:close/>
              </a:path>
            </a:pathLst>
          </a:custGeom>
          <a:solidFill>
            <a:srgbClr val="FFFFFF"/>
          </a:solidFill>
          <a:ln>
            <a:noFill/>
          </a:ln>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title"/>
          </p:nvPr>
        </p:nvSpPr>
        <p:spPr/>
        <p:txBody>
          <a:bodyPr anchor="b"/>
          <a:lstStyle>
            <a:lvl1pPr>
              <a:defRPr sz="3200"/>
            </a:lvl1pPr>
          </a:lstStyle>
          <a:p>
            <a:r>
              <a:rPr lang="en-US"/>
              <a:t>Click to edit Master title style</a:t>
            </a:r>
          </a:p>
        </p:txBody>
      </p:sp>
      <p:sp>
        <p:nvSpPr>
          <p:cNvPr id="12" name="Picture Placeholder 11" descr="An empty placeholder to add an image. Click on the placeholder and select the image that you wish to add"/>
          <p:cNvSpPr>
            <a:spLocks noGrp="1"/>
          </p:cNvSpPr>
          <p:nvPr>
            <p:ph type="pic" idx="1"/>
          </p:nvPr>
        </p:nvSpPr>
        <p:spPr>
          <a:xfrm>
            <a:off x="1006022" y="1874520"/>
            <a:ext cx="5193089" cy="2937510"/>
          </a:xfrm>
          <a:custGeom>
            <a:avLst/>
            <a:gdLst>
              <a:gd name="connsiteX0" fmla="*/ 2531359 w 5066932"/>
              <a:gd name="connsiteY0" fmla="*/ 21 h 2945784"/>
              <a:gd name="connsiteX1" fmla="*/ 4878015 w 5066932"/>
              <a:gd name="connsiteY1" fmla="*/ 145719 h 2945784"/>
              <a:gd name="connsiteX2" fmla="*/ 4878015 w 5066932"/>
              <a:gd name="connsiteY2" fmla="*/ 2803241 h 2945784"/>
              <a:gd name="connsiteX3" fmla="*/ 175988 w 5066932"/>
              <a:gd name="connsiteY3" fmla="*/ 2803241 h 2945784"/>
              <a:gd name="connsiteX4" fmla="*/ 175988 w 5066932"/>
              <a:gd name="connsiteY4" fmla="*/ 145719 h 2945784"/>
              <a:gd name="connsiteX5" fmla="*/ 2531359 w 5066932"/>
              <a:gd name="connsiteY5" fmla="*/ 21 h 29457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66932" h="2945784">
                <a:moveTo>
                  <a:pt x="2531359" y="21"/>
                </a:moveTo>
                <a:cubicBezTo>
                  <a:pt x="3645379" y="1187"/>
                  <a:pt x="4757946" y="50918"/>
                  <a:pt x="4878015" y="145719"/>
                </a:cubicBezTo>
                <a:cubicBezTo>
                  <a:pt x="5118151" y="335320"/>
                  <a:pt x="5141390" y="2594991"/>
                  <a:pt x="4878015" y="2803241"/>
                </a:cubicBezTo>
                <a:cubicBezTo>
                  <a:pt x="4614639" y="3011491"/>
                  <a:pt x="392886" y="2974193"/>
                  <a:pt x="175988" y="2803241"/>
                </a:cubicBezTo>
                <a:cubicBezTo>
                  <a:pt x="-40909" y="2629181"/>
                  <a:pt x="-75768" y="344644"/>
                  <a:pt x="175988" y="145719"/>
                </a:cubicBezTo>
                <a:cubicBezTo>
                  <a:pt x="301866" y="46256"/>
                  <a:pt x="1417339" y="-1144"/>
                  <a:pt x="2531359" y="21"/>
                </a:cubicBezTo>
                <a:close/>
              </a:path>
            </a:pathLst>
          </a:custGeom>
          <a:solidFill>
            <a:schemeClr val="accent2">
              <a:lumMod val="20000"/>
              <a:lumOff val="80000"/>
            </a:schemeClr>
          </a:solidFill>
        </p:spPr>
        <p:txBody>
          <a:bodyPr wrap="square" tIns="365760">
            <a:noAutofit/>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7010400" y="2245995"/>
            <a:ext cx="3657600" cy="2194560"/>
          </a:xfrm>
        </p:spPr>
        <p:txBody>
          <a:bodyPr>
            <a:normAutofit/>
          </a:bodyPr>
          <a:lstStyle>
            <a:lvl1pPr marL="0" indent="0">
              <a:spcBef>
                <a:spcPts val="1200"/>
              </a:spcBef>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6" name="Footer Placeholder 5"/>
          <p:cNvSpPr>
            <a:spLocks noGrp="1"/>
          </p:cNvSpPr>
          <p:nvPr>
            <p:ph type="ftr" sz="quarter" idx="11"/>
          </p:nvPr>
        </p:nvSpPr>
        <p:spPr/>
        <p:txBody>
          <a:bodyPr/>
          <a:lstStyle/>
          <a:p>
            <a:r>
              <a:rPr lang="en-US" dirty="0"/>
              <a:t>Add a footer</a:t>
            </a:r>
          </a:p>
        </p:txBody>
      </p:sp>
      <p:sp>
        <p:nvSpPr>
          <p:cNvPr id="5" name="Date Placeholder 4"/>
          <p:cNvSpPr>
            <a:spLocks noGrp="1"/>
          </p:cNvSpPr>
          <p:nvPr>
            <p:ph type="dt" sz="half" idx="10"/>
          </p:nvPr>
        </p:nvSpPr>
        <p:spPr/>
        <p:txBody>
          <a:bodyPr/>
          <a:lstStyle/>
          <a:p>
            <a:fld id="{7FC8593D-7C47-471E-A8DF-97AC4FFD13F5}" type="datetimeFigureOut">
              <a:rPr lang="en-US" smtClean="0"/>
              <a:t>9/12/2023</a:t>
            </a:fld>
            <a:endParaRPr lang="en-US"/>
          </a:p>
        </p:txBody>
      </p:sp>
      <p:sp>
        <p:nvSpPr>
          <p:cNvPr id="7" name="Slide Number Placeholder 6"/>
          <p:cNvSpPr>
            <a:spLocks noGrp="1"/>
          </p:cNvSpPr>
          <p:nvPr>
            <p:ph type="sldNum" sz="quarter" idx="12"/>
          </p:nvPr>
        </p:nvSpPr>
        <p:spPr/>
        <p:txBody>
          <a:bodyPr/>
          <a:lstStyle/>
          <a:p>
            <a:fld id="{289D71E3-7D81-4C24-B9D8-6B108755C64C}" type="slidenum">
              <a:rPr lang="en-US" smtClean="0"/>
              <a:t>‹#›</a:t>
            </a:fld>
            <a:endParaRPr lang="en-US"/>
          </a:p>
        </p:txBody>
      </p:sp>
    </p:spTree>
    <p:extLst>
      <p:ext uri="{BB962C8B-B14F-4D97-AF65-F5344CB8AC3E}">
        <p14:creationId xmlns:p14="http://schemas.microsoft.com/office/powerpoint/2010/main" val="6513188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wo Pictures with Captions">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55" y="1716"/>
            <a:ext cx="12188952" cy="6856284"/>
          </a:xfrm>
          <a:prstGeom prst="rect">
            <a:avLst/>
          </a:prstGeom>
        </p:spPr>
      </p:pic>
      <p:sp>
        <p:nvSpPr>
          <p:cNvPr id="2" name="Title 1"/>
          <p:cNvSpPr>
            <a:spLocks noGrp="1"/>
          </p:cNvSpPr>
          <p:nvPr>
            <p:ph type="title"/>
          </p:nvPr>
        </p:nvSpPr>
        <p:spPr>
          <a:xfrm>
            <a:off x="1028580" y="5791200"/>
            <a:ext cx="8115419" cy="701674"/>
          </a:xfrm>
        </p:spPr>
        <p:txBody>
          <a:bodyPr vert="horz" lIns="91440" tIns="45720" rIns="91440" bIns="45720" rtlCol="0" anchor="b">
            <a:normAutofit/>
          </a:bodyPr>
          <a:lstStyle>
            <a:lvl1pPr>
              <a:defRPr lang="en-US" sz="2400">
                <a:solidFill>
                  <a:schemeClr val="accent1"/>
                </a:solidFill>
              </a:defRPr>
            </a:lvl1pPr>
          </a:lstStyle>
          <a:p>
            <a:pPr lvl="0"/>
            <a:r>
              <a:rPr lang="en-US"/>
              <a:t>Click to edit Master title style</a:t>
            </a:r>
            <a:endParaRPr lang="en-US" dirty="0"/>
          </a:p>
        </p:txBody>
      </p:sp>
      <p:sp>
        <p:nvSpPr>
          <p:cNvPr id="7" name="Freeform 5"/>
          <p:cNvSpPr>
            <a:spLocks/>
          </p:cNvSpPr>
          <p:nvPr/>
        </p:nvSpPr>
        <p:spPr bwMode="gray">
          <a:xfrm>
            <a:off x="762000" y="933449"/>
            <a:ext cx="4114800" cy="4109465"/>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5" name="Picture Placeholder 14" descr="An empty placeholder to add an image. Click on the placeholder and select the image that you wish to add"/>
          <p:cNvSpPr>
            <a:spLocks noGrp="1"/>
          </p:cNvSpPr>
          <p:nvPr>
            <p:ph type="pic" sz="quarter" idx="13"/>
          </p:nvPr>
        </p:nvSpPr>
        <p:spPr>
          <a:xfrm>
            <a:off x="992435" y="1113022"/>
            <a:ext cx="3638453" cy="3750319"/>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365760">
            <a:noAutofit/>
          </a:bodyPr>
          <a:lstStyle>
            <a:lvl1pPr marL="0" indent="0" algn="ctr">
              <a:buNone/>
              <a:defRPr/>
            </a:lvl1pPr>
          </a:lstStyle>
          <a:p>
            <a:r>
              <a:rPr lang="en-US"/>
              <a:t>Click icon to add picture</a:t>
            </a:r>
          </a:p>
        </p:txBody>
      </p:sp>
      <p:sp>
        <p:nvSpPr>
          <p:cNvPr id="17" name="Text Placeholder 16"/>
          <p:cNvSpPr>
            <a:spLocks noGrp="1"/>
          </p:cNvSpPr>
          <p:nvPr>
            <p:ph type="body" sz="quarter" idx="14"/>
          </p:nvPr>
        </p:nvSpPr>
        <p:spPr>
          <a:xfrm>
            <a:off x="1028581" y="5181600"/>
            <a:ext cx="3566160" cy="493776"/>
          </a:xfrm>
        </p:spPr>
        <p:txBody>
          <a:bodyPr>
            <a:normAutofit/>
          </a:bodyPr>
          <a:lstStyle>
            <a:lvl1pPr marL="0" indent="0">
              <a:buNone/>
              <a:defRPr sz="1800"/>
            </a:lvl1pPr>
            <a:lvl2pPr marL="0" indent="0">
              <a:spcBef>
                <a:spcPts val="1200"/>
              </a:spcBef>
              <a:buNone/>
              <a:defRPr sz="1800"/>
            </a:lvl2pPr>
            <a:lvl3pPr marL="0" indent="0">
              <a:spcBef>
                <a:spcPts val="1200"/>
              </a:spcBef>
              <a:buNone/>
              <a:defRPr sz="1800"/>
            </a:lvl3pPr>
            <a:lvl4pPr marL="0" indent="0">
              <a:spcBef>
                <a:spcPts val="1200"/>
              </a:spcBef>
              <a:buNone/>
              <a:defRPr sz="1800"/>
            </a:lvl4pPr>
            <a:lvl5pPr marL="0" indent="0">
              <a:spcBef>
                <a:spcPts val="1200"/>
              </a:spcBef>
              <a:buNone/>
              <a:defRPr sz="1800"/>
            </a:lvl5pPr>
          </a:lstStyle>
          <a:p>
            <a:pPr lvl="0"/>
            <a:r>
              <a:rPr lang="en-US"/>
              <a:t>Edit Master text styles</a:t>
            </a:r>
          </a:p>
        </p:txBody>
      </p:sp>
      <p:sp>
        <p:nvSpPr>
          <p:cNvPr id="18" name="Freeform 5"/>
          <p:cNvSpPr>
            <a:spLocks/>
          </p:cNvSpPr>
          <p:nvPr/>
        </p:nvSpPr>
        <p:spPr bwMode="gray">
          <a:xfrm>
            <a:off x="5300133" y="933449"/>
            <a:ext cx="4114800" cy="4109465"/>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9" name="Picture Placeholder 18" descr="An empty placeholder to add an image. Click on the placeholder and select the image that you wish to add"/>
          <p:cNvSpPr>
            <a:spLocks noGrp="1"/>
          </p:cNvSpPr>
          <p:nvPr>
            <p:ph type="pic" sz="quarter" idx="15"/>
          </p:nvPr>
        </p:nvSpPr>
        <p:spPr>
          <a:xfrm>
            <a:off x="5530568" y="1113022"/>
            <a:ext cx="3638453" cy="3750319"/>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365760">
            <a:noAutofit/>
          </a:bodyPr>
          <a:lstStyle>
            <a:lvl1pPr marL="0" indent="0" algn="ctr">
              <a:buNone/>
              <a:defRPr/>
            </a:lvl1pPr>
          </a:lstStyle>
          <a:p>
            <a:r>
              <a:rPr lang="en-US"/>
              <a:t>Click icon to add picture</a:t>
            </a:r>
            <a:endParaRPr lang="en-US" dirty="0"/>
          </a:p>
        </p:txBody>
      </p:sp>
      <p:sp>
        <p:nvSpPr>
          <p:cNvPr id="20" name="Text Placeholder 16"/>
          <p:cNvSpPr>
            <a:spLocks noGrp="1"/>
          </p:cNvSpPr>
          <p:nvPr>
            <p:ph type="body" sz="quarter" idx="16"/>
          </p:nvPr>
        </p:nvSpPr>
        <p:spPr>
          <a:xfrm>
            <a:off x="5566714" y="5181600"/>
            <a:ext cx="3566160" cy="493776"/>
          </a:xfrm>
        </p:spPr>
        <p:txBody>
          <a:bodyPr>
            <a:normAutofit/>
          </a:bodyPr>
          <a:lstStyle>
            <a:lvl1pPr marL="0" indent="0">
              <a:buNone/>
              <a:defRPr sz="1800"/>
            </a:lvl1pPr>
            <a:lvl2pPr marL="0" indent="0">
              <a:spcBef>
                <a:spcPts val="1200"/>
              </a:spcBef>
              <a:buNone/>
              <a:defRPr sz="1800"/>
            </a:lvl2pPr>
            <a:lvl3pPr marL="0" indent="0">
              <a:spcBef>
                <a:spcPts val="1200"/>
              </a:spcBef>
              <a:buNone/>
              <a:defRPr sz="1800"/>
            </a:lvl3pPr>
            <a:lvl4pPr marL="0" indent="0">
              <a:spcBef>
                <a:spcPts val="1200"/>
              </a:spcBef>
              <a:buNone/>
              <a:defRPr sz="1800"/>
            </a:lvl4pPr>
            <a:lvl5pPr marL="0" indent="0">
              <a:spcBef>
                <a:spcPts val="1200"/>
              </a:spcBef>
              <a:buNone/>
              <a:defRPr sz="1800"/>
            </a:lvl5pPr>
          </a:lstStyle>
          <a:p>
            <a:pPr lvl="0"/>
            <a:r>
              <a:rPr lang="en-US"/>
              <a:t>Edit Master text styles</a:t>
            </a:r>
          </a:p>
        </p:txBody>
      </p:sp>
    </p:spTree>
    <p:extLst>
      <p:ext uri="{BB962C8B-B14F-4D97-AF65-F5344CB8AC3E}">
        <p14:creationId xmlns:p14="http://schemas.microsoft.com/office/powerpoint/2010/main" val="20377723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hree Pictures with Caption">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55" y="1716"/>
            <a:ext cx="12188952" cy="6856284"/>
          </a:xfrm>
          <a:prstGeom prst="rect">
            <a:avLst/>
          </a:prstGeom>
        </p:spPr>
      </p:pic>
      <p:sp>
        <p:nvSpPr>
          <p:cNvPr id="2" name="Title 1"/>
          <p:cNvSpPr>
            <a:spLocks noGrp="1"/>
          </p:cNvSpPr>
          <p:nvPr>
            <p:ph type="title"/>
          </p:nvPr>
        </p:nvSpPr>
        <p:spPr>
          <a:xfrm>
            <a:off x="1028580" y="5305424"/>
            <a:ext cx="8104083" cy="579921"/>
          </a:xfrm>
        </p:spPr>
        <p:txBody>
          <a:bodyPr>
            <a:normAutofit/>
          </a:bodyPr>
          <a:lstStyle>
            <a:lvl1pPr>
              <a:defRPr sz="2400">
                <a:solidFill>
                  <a:schemeClr val="accent1"/>
                </a:solidFill>
              </a:defRPr>
            </a:lvl1pPr>
          </a:lstStyle>
          <a:p>
            <a:r>
              <a:rPr lang="en-US"/>
              <a:t>Click to edit Master title style</a:t>
            </a:r>
            <a:endParaRPr lang="en-US" dirty="0"/>
          </a:p>
        </p:txBody>
      </p:sp>
      <p:sp>
        <p:nvSpPr>
          <p:cNvPr id="7" name="Freeform 5"/>
          <p:cNvSpPr>
            <a:spLocks/>
          </p:cNvSpPr>
          <p:nvPr/>
        </p:nvSpPr>
        <p:spPr bwMode="gray">
          <a:xfrm>
            <a:off x="762000" y="933449"/>
            <a:ext cx="5334000" cy="4109465"/>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5" name="Picture Placeholder 14" descr="An empty placeholder to add an image. Click on the placeholder and select the image that you wish to add"/>
          <p:cNvSpPr>
            <a:spLocks noGrp="1"/>
          </p:cNvSpPr>
          <p:nvPr>
            <p:ph type="pic" sz="quarter" idx="13"/>
          </p:nvPr>
        </p:nvSpPr>
        <p:spPr>
          <a:xfrm>
            <a:off x="991888" y="1113022"/>
            <a:ext cx="4874224" cy="3750319"/>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365760">
            <a:noAutofit/>
          </a:bodyPr>
          <a:lstStyle>
            <a:lvl1pPr marL="0" indent="0" algn="ctr">
              <a:buNone/>
              <a:defRPr/>
            </a:lvl1pPr>
          </a:lstStyle>
          <a:p>
            <a:r>
              <a:rPr lang="en-US"/>
              <a:t>Click icon to add picture</a:t>
            </a:r>
          </a:p>
        </p:txBody>
      </p:sp>
      <p:sp>
        <p:nvSpPr>
          <p:cNvPr id="18" name="Freeform 5"/>
          <p:cNvSpPr>
            <a:spLocks/>
          </p:cNvSpPr>
          <p:nvPr/>
        </p:nvSpPr>
        <p:spPr bwMode="gray">
          <a:xfrm>
            <a:off x="6323873" y="967316"/>
            <a:ext cx="2990942" cy="1934384"/>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9" name="Picture Placeholder 18" descr="An empty placeholder to add an image. Click on the placeholder and select the image that you wish to add"/>
          <p:cNvSpPr>
            <a:spLocks noGrp="1"/>
          </p:cNvSpPr>
          <p:nvPr>
            <p:ph type="pic" sz="quarter" idx="15"/>
          </p:nvPr>
        </p:nvSpPr>
        <p:spPr>
          <a:xfrm>
            <a:off x="6506025" y="1109743"/>
            <a:ext cx="2626638" cy="1649530"/>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182880">
            <a:noAutofit/>
          </a:bodyPr>
          <a:lstStyle>
            <a:lvl1pPr marL="0" indent="0" algn="ctr">
              <a:buNone/>
              <a:defRPr/>
            </a:lvl1pPr>
          </a:lstStyle>
          <a:p>
            <a:r>
              <a:rPr lang="en-US"/>
              <a:t>Click icon to add picture</a:t>
            </a:r>
          </a:p>
        </p:txBody>
      </p:sp>
      <p:sp>
        <p:nvSpPr>
          <p:cNvPr id="12" name="Freeform 5"/>
          <p:cNvSpPr>
            <a:spLocks/>
          </p:cNvSpPr>
          <p:nvPr/>
        </p:nvSpPr>
        <p:spPr bwMode="gray">
          <a:xfrm>
            <a:off x="6323873" y="3060954"/>
            <a:ext cx="2990942" cy="1934384"/>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3" name="Picture Placeholder 12" descr="An empty placeholder to add an image. Click on the placeholder and select the image that you wish to add"/>
          <p:cNvSpPr>
            <a:spLocks noGrp="1"/>
          </p:cNvSpPr>
          <p:nvPr>
            <p:ph type="pic" sz="quarter" idx="16"/>
          </p:nvPr>
        </p:nvSpPr>
        <p:spPr>
          <a:xfrm>
            <a:off x="6506025" y="3203381"/>
            <a:ext cx="2626638" cy="1649530"/>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182880">
            <a:noAutofit/>
          </a:bodyPr>
          <a:lstStyle>
            <a:lvl1pPr marL="0" indent="0" algn="ctr">
              <a:buNone/>
              <a:defRPr/>
            </a:lvl1pPr>
          </a:lstStyle>
          <a:p>
            <a:r>
              <a:rPr lang="en-US"/>
              <a:t>Click icon to add picture</a:t>
            </a:r>
            <a:endParaRPr lang="en-US" dirty="0"/>
          </a:p>
        </p:txBody>
      </p:sp>
      <p:sp>
        <p:nvSpPr>
          <p:cNvPr id="17" name="Text Placeholder 16"/>
          <p:cNvSpPr>
            <a:spLocks noGrp="1"/>
          </p:cNvSpPr>
          <p:nvPr>
            <p:ph type="body" sz="quarter" idx="14"/>
          </p:nvPr>
        </p:nvSpPr>
        <p:spPr>
          <a:xfrm>
            <a:off x="1028581" y="5919255"/>
            <a:ext cx="8104082" cy="497420"/>
          </a:xfrm>
        </p:spPr>
        <p:txBody>
          <a:bodyPr>
            <a:normAutofit/>
          </a:bodyPr>
          <a:lstStyle>
            <a:lvl1pPr marL="0" indent="0">
              <a:spcBef>
                <a:spcPts val="0"/>
              </a:spcBef>
              <a:buNone/>
              <a:defRPr sz="1600"/>
            </a:lvl1pPr>
            <a:lvl2pPr marL="0" indent="0">
              <a:spcBef>
                <a:spcPts val="1200"/>
              </a:spcBef>
              <a:buNone/>
              <a:defRPr sz="1800"/>
            </a:lvl2pPr>
            <a:lvl3pPr marL="0" indent="0">
              <a:spcBef>
                <a:spcPts val="1200"/>
              </a:spcBef>
              <a:buNone/>
              <a:defRPr sz="1800"/>
            </a:lvl3pPr>
            <a:lvl4pPr marL="0" indent="0">
              <a:spcBef>
                <a:spcPts val="1200"/>
              </a:spcBef>
              <a:buNone/>
              <a:defRPr sz="1800"/>
            </a:lvl4pPr>
            <a:lvl5pPr marL="0" indent="0">
              <a:spcBef>
                <a:spcPts val="1200"/>
              </a:spcBef>
              <a:buNone/>
              <a:defRPr sz="1800"/>
            </a:lvl5pPr>
          </a:lstStyle>
          <a:p>
            <a:pPr lvl="0"/>
            <a:r>
              <a:rPr lang="en-US"/>
              <a:t>Edit Master text styles</a:t>
            </a:r>
          </a:p>
        </p:txBody>
      </p:sp>
    </p:spTree>
    <p:extLst>
      <p:ext uri="{BB962C8B-B14F-4D97-AF65-F5344CB8AC3E}">
        <p14:creationId xmlns:p14="http://schemas.microsoft.com/office/powerpoint/2010/main" val="10177923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Five Pictures">
    <p:spTree>
      <p:nvGrpSpPr>
        <p:cNvPr id="1" name=""/>
        <p:cNvGrpSpPr/>
        <p:nvPr/>
      </p:nvGrpSpPr>
      <p:grpSpPr>
        <a:xfrm>
          <a:off x="0" y="0"/>
          <a:ext cx="0" cy="0"/>
          <a:chOff x="0" y="0"/>
          <a:chExt cx="0" cy="0"/>
        </a:xfrm>
      </p:grpSpPr>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63" y="283"/>
            <a:ext cx="12188952" cy="6859715"/>
          </a:xfrm>
          <a:prstGeom prst="rect">
            <a:avLst/>
          </a:prstGeom>
        </p:spPr>
      </p:pic>
      <p:sp>
        <p:nvSpPr>
          <p:cNvPr id="2" name="Title 1"/>
          <p:cNvSpPr>
            <a:spLocks noGrp="1"/>
          </p:cNvSpPr>
          <p:nvPr>
            <p:ph type="title"/>
          </p:nvPr>
        </p:nvSpPr>
        <p:spPr>
          <a:xfrm>
            <a:off x="9677400" y="365126"/>
            <a:ext cx="2133600" cy="1539874"/>
          </a:xfrm>
        </p:spPr>
        <p:txBody>
          <a:bodyPr vert="horz" lIns="91440" tIns="45720" rIns="91440" bIns="45720" rtlCol="0" anchor="b">
            <a:normAutofit/>
          </a:bodyPr>
          <a:lstStyle>
            <a:lvl1pPr>
              <a:defRPr lang="en-US" sz="2400">
                <a:solidFill>
                  <a:schemeClr val="accent1"/>
                </a:solidFill>
              </a:defRPr>
            </a:lvl1pPr>
          </a:lstStyle>
          <a:p>
            <a:pPr lvl="0"/>
            <a:r>
              <a:rPr lang="en-US"/>
              <a:t>Click to edit Master title style</a:t>
            </a:r>
          </a:p>
        </p:txBody>
      </p:sp>
      <p:sp>
        <p:nvSpPr>
          <p:cNvPr id="8" name="Freeform 5"/>
          <p:cNvSpPr>
            <a:spLocks/>
          </p:cNvSpPr>
          <p:nvPr/>
        </p:nvSpPr>
        <p:spPr bwMode="gray">
          <a:xfrm>
            <a:off x="4182533" y="265044"/>
            <a:ext cx="5232399" cy="3020023"/>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9" name="Picture Placeholder 8" descr="An empty placeholder to add an image. Click on the placeholder and select the image that you wish to add"/>
          <p:cNvSpPr>
            <a:spLocks noGrp="1"/>
          </p:cNvSpPr>
          <p:nvPr>
            <p:ph type="pic" sz="quarter" idx="13"/>
          </p:nvPr>
        </p:nvSpPr>
        <p:spPr>
          <a:xfrm>
            <a:off x="4424435" y="436315"/>
            <a:ext cx="4748594" cy="2677481"/>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365760">
            <a:noAutofit/>
          </a:bodyPr>
          <a:lstStyle>
            <a:lvl1pPr marL="0" indent="0" algn="ctr">
              <a:buNone/>
              <a:defRPr/>
            </a:lvl1pPr>
          </a:lstStyle>
          <a:p>
            <a:r>
              <a:rPr lang="en-US"/>
              <a:t>Click icon to add picture</a:t>
            </a:r>
            <a:endParaRPr lang="en-US" dirty="0"/>
          </a:p>
        </p:txBody>
      </p:sp>
      <p:sp>
        <p:nvSpPr>
          <p:cNvPr id="10" name="Freeform 5"/>
          <p:cNvSpPr>
            <a:spLocks/>
          </p:cNvSpPr>
          <p:nvPr/>
        </p:nvSpPr>
        <p:spPr bwMode="gray">
          <a:xfrm>
            <a:off x="816188" y="384723"/>
            <a:ext cx="3146212" cy="1894677"/>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1" name="Picture Placeholder 10" descr="An empty placeholder to add an image. Click on the placeholder and select the image that you wish to add"/>
          <p:cNvSpPr>
            <a:spLocks noGrp="1"/>
          </p:cNvSpPr>
          <p:nvPr>
            <p:ph type="pic" sz="quarter" idx="15"/>
          </p:nvPr>
        </p:nvSpPr>
        <p:spPr>
          <a:xfrm>
            <a:off x="1013022" y="538232"/>
            <a:ext cx="2752545" cy="1587658"/>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182880">
            <a:noAutofit/>
          </a:bodyPr>
          <a:lstStyle>
            <a:lvl1pPr marL="0" indent="0" algn="ctr">
              <a:buNone/>
              <a:defRPr/>
            </a:lvl1pPr>
          </a:lstStyle>
          <a:p>
            <a:r>
              <a:rPr lang="en-US"/>
              <a:t>Click icon to add picture</a:t>
            </a:r>
          </a:p>
        </p:txBody>
      </p:sp>
      <p:sp>
        <p:nvSpPr>
          <p:cNvPr id="12" name="Freeform 5"/>
          <p:cNvSpPr>
            <a:spLocks/>
          </p:cNvSpPr>
          <p:nvPr/>
        </p:nvSpPr>
        <p:spPr bwMode="gray">
          <a:xfrm>
            <a:off x="816188" y="2478361"/>
            <a:ext cx="3146212" cy="1894677"/>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3" name="Picture Placeholder 12" descr="An empty placeholder to add an image. Click on the placeholder and select the image that you wish to add"/>
          <p:cNvSpPr>
            <a:spLocks noGrp="1"/>
          </p:cNvSpPr>
          <p:nvPr>
            <p:ph type="pic" sz="quarter" idx="16"/>
          </p:nvPr>
        </p:nvSpPr>
        <p:spPr>
          <a:xfrm>
            <a:off x="1013022" y="2631870"/>
            <a:ext cx="2752545" cy="1587658"/>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182880">
            <a:noAutofit/>
          </a:bodyPr>
          <a:lstStyle>
            <a:lvl1pPr marL="0" indent="0" algn="ctr">
              <a:buNone/>
              <a:defRPr/>
            </a:lvl1pPr>
          </a:lstStyle>
          <a:p>
            <a:r>
              <a:rPr lang="en-US"/>
              <a:t>Click icon to add picture</a:t>
            </a:r>
          </a:p>
        </p:txBody>
      </p:sp>
      <p:sp>
        <p:nvSpPr>
          <p:cNvPr id="14" name="Freeform 5"/>
          <p:cNvSpPr>
            <a:spLocks/>
          </p:cNvSpPr>
          <p:nvPr/>
        </p:nvSpPr>
        <p:spPr bwMode="gray">
          <a:xfrm>
            <a:off x="816188" y="4571999"/>
            <a:ext cx="3146212" cy="1894677"/>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5" name="Picture Placeholder 14" descr="An empty placeholder to add an image. Click on the placeholder and select the image that you wish to add"/>
          <p:cNvSpPr>
            <a:spLocks noGrp="1"/>
          </p:cNvSpPr>
          <p:nvPr>
            <p:ph type="pic" sz="quarter" idx="17"/>
          </p:nvPr>
        </p:nvSpPr>
        <p:spPr>
          <a:xfrm>
            <a:off x="1013022" y="4725508"/>
            <a:ext cx="2752545" cy="1587658"/>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182880">
            <a:noAutofit/>
          </a:bodyPr>
          <a:lstStyle>
            <a:lvl1pPr marL="0" indent="0" algn="ctr">
              <a:buNone/>
              <a:defRPr/>
            </a:lvl1pPr>
          </a:lstStyle>
          <a:p>
            <a:r>
              <a:rPr lang="en-US"/>
              <a:t>Click icon to add picture</a:t>
            </a:r>
            <a:endParaRPr lang="en-US" dirty="0"/>
          </a:p>
        </p:txBody>
      </p:sp>
      <p:sp>
        <p:nvSpPr>
          <p:cNvPr id="20" name="Freeform 5"/>
          <p:cNvSpPr>
            <a:spLocks/>
          </p:cNvSpPr>
          <p:nvPr/>
        </p:nvSpPr>
        <p:spPr bwMode="gray">
          <a:xfrm>
            <a:off x="4182533" y="3448511"/>
            <a:ext cx="5232399" cy="3020023"/>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21" name="Picture Placeholder 20" descr="An empty placeholder to add an image. Click on the placeholder and select the image that you wish to add"/>
          <p:cNvSpPr>
            <a:spLocks noGrp="1"/>
          </p:cNvSpPr>
          <p:nvPr>
            <p:ph type="pic" sz="quarter" idx="18"/>
          </p:nvPr>
        </p:nvSpPr>
        <p:spPr>
          <a:xfrm>
            <a:off x="4424435" y="3619782"/>
            <a:ext cx="4748594" cy="2677481"/>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365760">
            <a:noAutofit/>
          </a:bodyPr>
          <a:lstStyle>
            <a:lvl1pPr marL="0" indent="0" algn="ctr">
              <a:buNone/>
              <a:defRPr/>
            </a:lvl1pPr>
          </a:lstStyle>
          <a:p>
            <a:r>
              <a:rPr lang="en-US"/>
              <a:t>Click icon to add picture</a:t>
            </a:r>
            <a:endParaRPr lang="en-US" dirty="0"/>
          </a:p>
        </p:txBody>
      </p:sp>
    </p:spTree>
    <p:extLst>
      <p:ext uri="{BB962C8B-B14F-4D97-AF65-F5344CB8AC3E}">
        <p14:creationId xmlns:p14="http://schemas.microsoft.com/office/powerpoint/2010/main" val="8646726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p:cNvSpPr>
            <a:spLocks noGrp="1"/>
          </p:cNvSpPr>
          <p:nvPr>
            <p:ph type="ftr" sz="quarter" idx="11"/>
          </p:nvPr>
        </p:nvSpPr>
        <p:spPr/>
        <p:txBody>
          <a:bodyPr/>
          <a:lstStyle/>
          <a:p>
            <a:r>
              <a:rPr lang="en-US" dirty="0"/>
              <a:t>Add a footer</a:t>
            </a:r>
          </a:p>
        </p:txBody>
      </p:sp>
      <p:sp>
        <p:nvSpPr>
          <p:cNvPr id="4" name="Date Placeholder 3"/>
          <p:cNvSpPr>
            <a:spLocks noGrp="1"/>
          </p:cNvSpPr>
          <p:nvPr>
            <p:ph type="dt" sz="half" idx="10"/>
          </p:nvPr>
        </p:nvSpPr>
        <p:spPr/>
        <p:txBody>
          <a:bodyPr/>
          <a:lstStyle/>
          <a:p>
            <a:fld id="{7FC8593D-7C47-471E-A8DF-97AC4FFD13F5}" type="datetimeFigureOut">
              <a:rPr lang="en-US" smtClean="0"/>
              <a:t>9/12/2023</a:t>
            </a:fld>
            <a:endParaRPr lang="en-US"/>
          </a:p>
        </p:txBody>
      </p:sp>
      <p:sp>
        <p:nvSpPr>
          <p:cNvPr id="6" name="Slide Number Placeholder 5"/>
          <p:cNvSpPr>
            <a:spLocks noGrp="1"/>
          </p:cNvSpPr>
          <p:nvPr>
            <p:ph type="sldNum" sz="quarter" idx="12"/>
          </p:nvPr>
        </p:nvSpPr>
        <p:spPr/>
        <p:txBody>
          <a:bodyPr/>
          <a:lstStyle/>
          <a:p>
            <a:fld id="{289D71E3-7D81-4C24-B9D8-6B108755C64C}" type="slidenum">
              <a:rPr lang="en-US" smtClean="0"/>
              <a:t>‹#›</a:t>
            </a:fld>
            <a:endParaRPr lang="en-US"/>
          </a:p>
        </p:txBody>
      </p:sp>
    </p:spTree>
    <p:extLst>
      <p:ext uri="{BB962C8B-B14F-4D97-AF65-F5344CB8AC3E}">
        <p14:creationId xmlns:p14="http://schemas.microsoft.com/office/powerpoint/2010/main" val="14432610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365125"/>
            <a:ext cx="1828799" cy="49403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524000" y="365125"/>
            <a:ext cx="6858000" cy="49403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p:cNvSpPr>
            <a:spLocks noGrp="1"/>
          </p:cNvSpPr>
          <p:nvPr>
            <p:ph type="ftr" sz="quarter" idx="11"/>
          </p:nvPr>
        </p:nvSpPr>
        <p:spPr/>
        <p:txBody>
          <a:bodyPr/>
          <a:lstStyle/>
          <a:p>
            <a:r>
              <a:rPr lang="en-US" dirty="0"/>
              <a:t>Add a footer</a:t>
            </a:r>
          </a:p>
        </p:txBody>
      </p:sp>
      <p:sp>
        <p:nvSpPr>
          <p:cNvPr id="4" name="Date Placeholder 3"/>
          <p:cNvSpPr>
            <a:spLocks noGrp="1"/>
          </p:cNvSpPr>
          <p:nvPr>
            <p:ph type="dt" sz="half" idx="10"/>
          </p:nvPr>
        </p:nvSpPr>
        <p:spPr/>
        <p:txBody>
          <a:bodyPr/>
          <a:lstStyle/>
          <a:p>
            <a:fld id="{7FC8593D-7C47-471E-A8DF-97AC4FFD13F5}" type="datetimeFigureOut">
              <a:rPr lang="en-US" smtClean="0"/>
              <a:t>9/12/2023</a:t>
            </a:fld>
            <a:endParaRPr lang="en-US"/>
          </a:p>
        </p:txBody>
      </p:sp>
      <p:sp>
        <p:nvSpPr>
          <p:cNvPr id="6" name="Slide Number Placeholder 5"/>
          <p:cNvSpPr>
            <a:spLocks noGrp="1"/>
          </p:cNvSpPr>
          <p:nvPr>
            <p:ph type="sldNum" sz="quarter" idx="12"/>
          </p:nvPr>
        </p:nvSpPr>
        <p:spPr/>
        <p:txBody>
          <a:bodyPr/>
          <a:lstStyle/>
          <a:p>
            <a:fld id="{289D71E3-7D81-4C24-B9D8-6B108755C64C}" type="slidenum">
              <a:rPr lang="en-US" smtClean="0"/>
              <a:t>‹#›</a:t>
            </a:fld>
            <a:endParaRPr lang="en-US"/>
          </a:p>
        </p:txBody>
      </p:sp>
    </p:spTree>
    <p:extLst>
      <p:ext uri="{BB962C8B-B14F-4D97-AF65-F5344CB8AC3E}">
        <p14:creationId xmlns:p14="http://schemas.microsoft.com/office/powerpoint/2010/main" val="39262447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p:cNvPicPr>
            <a:picLocks noChangeAspect="1"/>
          </p:cNvPicPr>
          <p:nvPr userDrawn="1"/>
        </p:nvPicPr>
        <p:blipFill rotWithShape="1">
          <a:blip r:embed="rId16" cstate="print">
            <a:extLst>
              <a:ext uri="{28A0092B-C50C-407E-A947-70E740481C1C}">
                <a14:useLocalDpi xmlns:a14="http://schemas.microsoft.com/office/drawing/2010/main" val="0"/>
              </a:ext>
            </a:extLst>
          </a:blip>
          <a:srcRect l="525" t="511" r="525" b="2999"/>
          <a:stretch/>
        </p:blipFill>
        <p:spPr>
          <a:xfrm>
            <a:off x="0" y="0"/>
            <a:ext cx="12188826" cy="6858000"/>
          </a:xfrm>
          <a:prstGeom prst="rect">
            <a:avLst/>
          </a:prstGeom>
        </p:spPr>
      </p:pic>
      <p:sp>
        <p:nvSpPr>
          <p:cNvPr id="2" name="Title Placeholder 1"/>
          <p:cNvSpPr>
            <a:spLocks noGrp="1"/>
          </p:cNvSpPr>
          <p:nvPr>
            <p:ph type="title"/>
          </p:nvPr>
        </p:nvSpPr>
        <p:spPr>
          <a:xfrm>
            <a:off x="838200" y="365126"/>
            <a:ext cx="9829800" cy="1082674"/>
          </a:xfrm>
          <a:prstGeom prst="rect">
            <a:avLst/>
          </a:prstGeom>
        </p:spPr>
        <p:txBody>
          <a:bodyPr vert="horz" lIns="91440" tIns="45720" rIns="91440" bIns="45720" rtlCol="0" anchor="b">
            <a:normAutofit/>
          </a:bodyPr>
          <a:lstStyle/>
          <a:p>
            <a:r>
              <a:rPr lang="en-US"/>
              <a:t>Click to edit Master title style</a:t>
            </a:r>
          </a:p>
        </p:txBody>
      </p:sp>
      <p:sp>
        <p:nvSpPr>
          <p:cNvPr id="3" name="Text Placeholder 2"/>
          <p:cNvSpPr>
            <a:spLocks noGrp="1"/>
          </p:cNvSpPr>
          <p:nvPr>
            <p:ph type="body" idx="1"/>
          </p:nvPr>
        </p:nvSpPr>
        <p:spPr>
          <a:xfrm>
            <a:off x="1524000" y="1828800"/>
            <a:ext cx="9144000" cy="347472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p:cNvSpPr>
            <a:spLocks noGrp="1"/>
          </p:cNvSpPr>
          <p:nvPr>
            <p:ph type="ftr" sz="quarter" idx="3"/>
          </p:nvPr>
        </p:nvSpPr>
        <p:spPr>
          <a:xfrm>
            <a:off x="2209800" y="6416675"/>
            <a:ext cx="4572000" cy="365125"/>
          </a:xfrm>
          <a:prstGeom prst="rect">
            <a:avLst/>
          </a:prstGeom>
        </p:spPr>
        <p:txBody>
          <a:bodyPr vert="horz" lIns="91440" tIns="45720" rIns="91440" bIns="45720" rtlCol="0" anchor="ctr"/>
          <a:lstStyle>
            <a:lvl1pPr algn="l">
              <a:defRPr sz="1100">
                <a:solidFill>
                  <a:schemeClr val="tx1"/>
                </a:solidFill>
              </a:defRPr>
            </a:lvl1pPr>
          </a:lstStyle>
          <a:p>
            <a:r>
              <a:rPr lang="en-US" dirty="0"/>
              <a:t>Add a footer</a:t>
            </a:r>
          </a:p>
        </p:txBody>
      </p:sp>
      <p:sp>
        <p:nvSpPr>
          <p:cNvPr id="4" name="Date Placeholder 3"/>
          <p:cNvSpPr>
            <a:spLocks noGrp="1"/>
          </p:cNvSpPr>
          <p:nvPr>
            <p:ph type="dt" sz="half" idx="2"/>
          </p:nvPr>
        </p:nvSpPr>
        <p:spPr>
          <a:xfrm>
            <a:off x="7010400" y="6416675"/>
            <a:ext cx="1371600" cy="365125"/>
          </a:xfrm>
          <a:prstGeom prst="rect">
            <a:avLst/>
          </a:prstGeom>
        </p:spPr>
        <p:txBody>
          <a:bodyPr vert="horz" lIns="91440" tIns="45720" rIns="91440" bIns="45720" rtlCol="0" anchor="ctr"/>
          <a:lstStyle>
            <a:lvl1pPr algn="r">
              <a:defRPr sz="1100">
                <a:solidFill>
                  <a:schemeClr val="tx1"/>
                </a:solidFill>
              </a:defRPr>
            </a:lvl1pPr>
          </a:lstStyle>
          <a:p>
            <a:fld id="{7FC8593D-7C47-471E-A8DF-97AC4FFD13F5}" type="datetimeFigureOut">
              <a:rPr lang="en-US" smtClean="0"/>
              <a:pPr/>
              <a:t>9/12/2023</a:t>
            </a:fld>
            <a:endParaRPr lang="en-US" dirty="0"/>
          </a:p>
        </p:txBody>
      </p:sp>
      <p:sp>
        <p:nvSpPr>
          <p:cNvPr id="6" name="Slide Number Placeholder 5"/>
          <p:cNvSpPr>
            <a:spLocks noGrp="1"/>
          </p:cNvSpPr>
          <p:nvPr>
            <p:ph type="sldNum" sz="quarter" idx="4"/>
          </p:nvPr>
        </p:nvSpPr>
        <p:spPr>
          <a:xfrm>
            <a:off x="8610600" y="6416675"/>
            <a:ext cx="838200" cy="365125"/>
          </a:xfrm>
          <a:prstGeom prst="rect">
            <a:avLst/>
          </a:prstGeom>
        </p:spPr>
        <p:txBody>
          <a:bodyPr vert="horz" lIns="91440" tIns="45720" rIns="91440" bIns="45720" rtlCol="0" anchor="ctr"/>
          <a:lstStyle>
            <a:lvl1pPr algn="r">
              <a:defRPr sz="1100">
                <a:solidFill>
                  <a:schemeClr val="tx1"/>
                </a:solidFill>
              </a:defRPr>
            </a:lvl1pPr>
          </a:lstStyle>
          <a:p>
            <a:fld id="{289D71E3-7D81-4C24-B9D8-6B108755C64C}" type="slidenum">
              <a:rPr lang="en-US" smtClean="0"/>
              <a:pPr/>
              <a:t>‹#›</a:t>
            </a:fld>
            <a:endParaRPr lang="en-US" dirty="0"/>
          </a:p>
        </p:txBody>
      </p:sp>
    </p:spTree>
    <p:extLst>
      <p:ext uri="{BB962C8B-B14F-4D97-AF65-F5344CB8AC3E}">
        <p14:creationId xmlns:p14="http://schemas.microsoft.com/office/powerpoint/2010/main" val="36165451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2" r:id="rId11"/>
    <p:sldLayoutId id="2147483661" r:id="rId12"/>
    <p:sldLayoutId id="2147483658" r:id="rId13"/>
    <p:sldLayoutId id="2147483659" r:id="rId14"/>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400" rtl="0" eaLnBrk="1" latinLnBrk="0" hangingPunct="1">
        <a:lnSpc>
          <a:spcPct val="90000"/>
        </a:lnSpc>
        <a:spcBef>
          <a:spcPct val="0"/>
        </a:spcBef>
        <a:buNone/>
        <a:defRPr sz="32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800"/>
        </a:spcBef>
        <a:buFont typeface="Arial" panose="020B0604020202020204" pitchFamily="34" charset="0"/>
        <a:buChar char="•"/>
        <a:defRPr sz="2000" kern="1200">
          <a:solidFill>
            <a:schemeClr val="tx1"/>
          </a:solidFill>
          <a:latin typeface="+mn-lt"/>
          <a:ea typeface="+mn-ea"/>
          <a:cs typeface="+mn-cs"/>
        </a:defRPr>
      </a:lvl1pPr>
      <a:lvl2pPr marL="457200" indent="-182880" algn="l" defTabSz="914400" rtl="0" eaLnBrk="1" latinLnBrk="0" hangingPunct="1">
        <a:lnSpc>
          <a:spcPct val="90000"/>
        </a:lnSpc>
        <a:spcBef>
          <a:spcPts val="1200"/>
        </a:spcBef>
        <a:buFont typeface="Arial" panose="020B0604020202020204" pitchFamily="34" charset="0"/>
        <a:buChar char="•"/>
        <a:defRPr sz="1800" kern="1200">
          <a:solidFill>
            <a:schemeClr val="tx1"/>
          </a:solidFill>
          <a:latin typeface="+mn-lt"/>
          <a:ea typeface="+mn-ea"/>
          <a:cs typeface="+mn-cs"/>
        </a:defRPr>
      </a:lvl2pPr>
      <a:lvl3pPr marL="685800" indent="-182880" algn="l" defTabSz="914400" rtl="0" eaLnBrk="1" latinLnBrk="0" hangingPunct="1">
        <a:lnSpc>
          <a:spcPct val="90000"/>
        </a:lnSpc>
        <a:spcBef>
          <a:spcPts val="600"/>
        </a:spcBef>
        <a:buFont typeface="Arial" panose="020B0604020202020204" pitchFamily="34" charset="0"/>
        <a:buChar char="•"/>
        <a:defRPr sz="1600" kern="1200">
          <a:solidFill>
            <a:schemeClr val="tx1"/>
          </a:solidFill>
          <a:latin typeface="+mn-lt"/>
          <a:ea typeface="+mn-ea"/>
          <a:cs typeface="+mn-cs"/>
        </a:defRPr>
      </a:lvl3pPr>
      <a:lvl4pPr marL="9144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4pPr>
      <a:lvl5pPr marL="11430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5pPr>
      <a:lvl6pPr marL="13716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6pPr>
      <a:lvl7pPr marL="16002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7pPr>
      <a:lvl8pPr marL="18288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8pPr>
      <a:lvl9pPr marL="20574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40638" y="916182"/>
            <a:ext cx="9218240" cy="1828800"/>
          </a:xfrm>
        </p:spPr>
        <p:txBody>
          <a:bodyPr>
            <a:normAutofit fontScale="90000"/>
          </a:bodyPr>
          <a:lstStyle/>
          <a:p>
            <a:r>
              <a:rPr lang="en-US" dirty="0">
                <a:latin typeface="ABeeZee" panose="02000000000000000000" pitchFamily="50" charset="0"/>
              </a:rPr>
              <a:t>Reading Fun </a:t>
            </a:r>
            <a:br>
              <a:rPr lang="en-US" dirty="0">
                <a:latin typeface="ABeeZee" panose="02000000000000000000" pitchFamily="50" charset="0"/>
              </a:rPr>
            </a:br>
            <a:r>
              <a:rPr lang="en-US" dirty="0">
                <a:latin typeface="ABeeZee" panose="02000000000000000000" pitchFamily="50" charset="0"/>
              </a:rPr>
              <a:t>at </a:t>
            </a:r>
            <a:br>
              <a:rPr lang="en-US" dirty="0">
                <a:latin typeface="ABeeZee" panose="02000000000000000000" pitchFamily="50" charset="0"/>
              </a:rPr>
            </a:br>
            <a:r>
              <a:rPr lang="en-US" dirty="0">
                <a:latin typeface="ABeeZee" panose="02000000000000000000" pitchFamily="50" charset="0"/>
              </a:rPr>
              <a:t>RAF Benson Community Primary School </a:t>
            </a:r>
          </a:p>
        </p:txBody>
      </p:sp>
      <p:sp>
        <p:nvSpPr>
          <p:cNvPr id="3" name="Subtitle 2"/>
          <p:cNvSpPr>
            <a:spLocks noGrp="1"/>
          </p:cNvSpPr>
          <p:nvPr>
            <p:ph type="subTitle" idx="1"/>
          </p:nvPr>
        </p:nvSpPr>
        <p:spPr>
          <a:xfrm>
            <a:off x="840638" y="2780928"/>
            <a:ext cx="7086600" cy="914400"/>
          </a:xfrm>
        </p:spPr>
        <p:txBody>
          <a:bodyPr/>
          <a:lstStyle/>
          <a:p>
            <a:r>
              <a:rPr lang="en-US" dirty="0">
                <a:latin typeface="ABeeZee" panose="02000000000000000000" pitchFamily="50" charset="0"/>
              </a:rPr>
              <a:t>A guide to helping your child to read in Reception </a:t>
            </a:r>
          </a:p>
        </p:txBody>
      </p:sp>
    </p:spTree>
    <p:extLst>
      <p:ext uri="{BB962C8B-B14F-4D97-AF65-F5344CB8AC3E}">
        <p14:creationId xmlns:p14="http://schemas.microsoft.com/office/powerpoint/2010/main" val="27980470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sz="half" idx="2"/>
          </p:nvPr>
        </p:nvSpPr>
        <p:spPr>
          <a:xfrm>
            <a:off x="1055440" y="1801381"/>
            <a:ext cx="5040560" cy="3255238"/>
          </a:xfrm>
        </p:spPr>
        <p:txBody>
          <a:bodyPr>
            <a:normAutofit/>
          </a:bodyPr>
          <a:lstStyle/>
          <a:p>
            <a:pPr algn="ctr"/>
            <a:endParaRPr lang="en-GB" dirty="0"/>
          </a:p>
          <a:p>
            <a:pPr algn="ctr"/>
            <a:r>
              <a:rPr lang="en-GB" sz="2800" dirty="0">
                <a:latin typeface="Comic Sans MS" panose="030F0702030302020204" pitchFamily="66" charset="0"/>
              </a:rPr>
              <a:t>This meeting is about the process of learning to read and how you can help your child to become a super successful reader.</a:t>
            </a:r>
          </a:p>
        </p:txBody>
      </p:sp>
      <p:sp>
        <p:nvSpPr>
          <p:cNvPr id="6" name="Title 1"/>
          <p:cNvSpPr txBox="1">
            <a:spLocks/>
          </p:cNvSpPr>
          <p:nvPr/>
        </p:nvSpPr>
        <p:spPr>
          <a:xfrm>
            <a:off x="911424" y="0"/>
            <a:ext cx="9218240" cy="1268760"/>
          </a:xfrm>
          <a:prstGeom prst="rect">
            <a:avLst/>
          </a:prstGeom>
        </p:spPr>
        <p:txBody>
          <a:bodyPr vert="horz" lIns="91440" tIns="45720" rIns="91440" bIns="45720" rtlCol="0" anchor="b">
            <a:normAutofit fontScale="97500"/>
          </a:bodyPr>
          <a:lstStyle>
            <a:lvl1pPr algn="l" defTabSz="914400" rtl="0" eaLnBrk="1" latinLnBrk="0" hangingPunct="1">
              <a:lnSpc>
                <a:spcPct val="90000"/>
              </a:lnSpc>
              <a:spcBef>
                <a:spcPct val="0"/>
              </a:spcBef>
              <a:buNone/>
              <a:defRPr sz="3200" kern="1200">
                <a:solidFill>
                  <a:schemeClr val="tx1"/>
                </a:solidFill>
                <a:latin typeface="+mj-lt"/>
                <a:ea typeface="+mj-ea"/>
                <a:cs typeface="+mj-cs"/>
              </a:defRPr>
            </a:lvl1pPr>
          </a:lstStyle>
          <a:p>
            <a:r>
              <a:rPr lang="en-US" sz="2400" dirty="0">
                <a:latin typeface="ABeeZee" panose="02000000000000000000" pitchFamily="50" charset="0"/>
              </a:rPr>
              <a:t>Reading Fun </a:t>
            </a:r>
            <a:br>
              <a:rPr lang="en-US" sz="2400" dirty="0">
                <a:latin typeface="ABeeZee" panose="02000000000000000000" pitchFamily="50" charset="0"/>
              </a:rPr>
            </a:br>
            <a:r>
              <a:rPr lang="en-US" sz="2400" dirty="0">
                <a:latin typeface="ABeeZee" panose="02000000000000000000" pitchFamily="50" charset="0"/>
              </a:rPr>
              <a:t>at </a:t>
            </a:r>
            <a:br>
              <a:rPr lang="en-US" sz="2400" dirty="0">
                <a:latin typeface="ABeeZee" panose="02000000000000000000" pitchFamily="50" charset="0"/>
              </a:rPr>
            </a:br>
            <a:r>
              <a:rPr lang="en-US" sz="2400" dirty="0">
                <a:latin typeface="ABeeZee" panose="02000000000000000000" pitchFamily="50" charset="0"/>
              </a:rPr>
              <a:t>RAF Benson Community Primary School </a:t>
            </a:r>
          </a:p>
        </p:txBody>
      </p:sp>
    </p:spTree>
    <p:extLst>
      <p:ext uri="{BB962C8B-B14F-4D97-AF65-F5344CB8AC3E}">
        <p14:creationId xmlns:p14="http://schemas.microsoft.com/office/powerpoint/2010/main" val="23338939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9829800" cy="1476553"/>
          </a:xfrm>
        </p:spPr>
        <p:txBody>
          <a:bodyPr>
            <a:noAutofit/>
          </a:bodyPr>
          <a:lstStyle/>
          <a:p>
            <a:br>
              <a:rPr lang="en-GB" sz="4000" dirty="0">
                <a:latin typeface="ABeeZee" panose="02000000000000000000" pitchFamily="50" charset="0"/>
              </a:rPr>
            </a:br>
            <a:r>
              <a:rPr lang="en-GB" sz="4000" dirty="0">
                <a:latin typeface="Comic Sans MS" panose="030F0702030302020204" pitchFamily="66" charset="0"/>
              </a:rPr>
              <a:t>What is reading?</a:t>
            </a:r>
            <a:br>
              <a:rPr lang="en-GB" sz="4000" dirty="0">
                <a:latin typeface="ABeeZee" panose="02000000000000000000" pitchFamily="50" charset="0"/>
              </a:rPr>
            </a:br>
            <a:endParaRPr lang="en-US" sz="4000" dirty="0">
              <a:latin typeface="ABeeZee" panose="02000000000000000000" pitchFamily="50" charset="0"/>
            </a:endParaRPr>
          </a:p>
        </p:txBody>
      </p:sp>
      <p:sp>
        <p:nvSpPr>
          <p:cNvPr id="3" name="Content Placeholder 2"/>
          <p:cNvSpPr>
            <a:spLocks noGrp="1"/>
          </p:cNvSpPr>
          <p:nvPr>
            <p:ph idx="1"/>
          </p:nvPr>
        </p:nvSpPr>
        <p:spPr>
          <a:xfrm>
            <a:off x="1524000" y="1841679"/>
            <a:ext cx="9144000" cy="507201"/>
          </a:xfrm>
        </p:spPr>
        <p:txBody>
          <a:bodyPr>
            <a:noAutofit/>
          </a:bodyPr>
          <a:lstStyle/>
          <a:p>
            <a:r>
              <a:rPr lang="en-GB" sz="2400" dirty="0">
                <a:latin typeface="Comic Sans MS" panose="030F0702030302020204" pitchFamily="66" charset="0"/>
              </a:rPr>
              <a:t>Reading is the ability to decode and </a:t>
            </a:r>
            <a:r>
              <a:rPr lang="en-GB" sz="2400" b="1" dirty="0">
                <a:latin typeface="Comic Sans MS" panose="030F0702030302020204" pitchFamily="66" charset="0"/>
              </a:rPr>
              <a:t>interpret </a:t>
            </a:r>
            <a:r>
              <a:rPr lang="en-GB" sz="2400" dirty="0">
                <a:latin typeface="Comic Sans MS" panose="030F0702030302020204" pitchFamily="66" charset="0"/>
              </a:rPr>
              <a:t>a written word</a:t>
            </a:r>
            <a:r>
              <a:rPr lang="en-GB" sz="2400" i="1" dirty="0">
                <a:latin typeface="Comic Sans MS" panose="030F0702030302020204" pitchFamily="66" charset="0"/>
              </a:rPr>
              <a:t>.</a:t>
            </a:r>
            <a:endParaRPr lang="en-US" sz="2400" dirty="0">
              <a:latin typeface="Comic Sans MS" panose="030F0702030302020204" pitchFamily="66" charset="0"/>
            </a:endParaRPr>
          </a:p>
        </p:txBody>
      </p:sp>
      <p:sp>
        <p:nvSpPr>
          <p:cNvPr id="7" name="Rectangle 6"/>
          <p:cNvSpPr/>
          <p:nvPr/>
        </p:nvSpPr>
        <p:spPr>
          <a:xfrm>
            <a:off x="1524000" y="2780928"/>
            <a:ext cx="8172400" cy="3785652"/>
          </a:xfrm>
          <a:prstGeom prst="rect">
            <a:avLst/>
          </a:prstGeom>
        </p:spPr>
        <p:txBody>
          <a:bodyPr wrap="square">
            <a:spAutoFit/>
          </a:bodyPr>
          <a:lstStyle/>
          <a:p>
            <a:pPr marL="285750" indent="-285750">
              <a:buFont typeface="Arial" panose="020B0604020202020204" pitchFamily="34" charset="0"/>
              <a:buChar char="•"/>
            </a:pPr>
            <a:r>
              <a:rPr lang="en-GB" sz="2400" dirty="0">
                <a:latin typeface="Comic Sans MS" panose="030F0702030302020204" pitchFamily="66" charset="0"/>
              </a:rPr>
              <a:t>Decoding involves using letter-sound relationships to pronounce written words. It involves being able to take apart the sounds in words (segmenting) </a:t>
            </a:r>
          </a:p>
          <a:p>
            <a:pPr algn="ctr"/>
            <a:r>
              <a:rPr lang="en-GB" sz="2400" dirty="0">
                <a:latin typeface="Comic Sans MS" panose="030F0702030302020204" pitchFamily="66" charset="0"/>
              </a:rPr>
              <a:t>c-a-t</a:t>
            </a:r>
          </a:p>
          <a:p>
            <a:pPr marL="342900" indent="-342900">
              <a:buFont typeface="Arial" panose="020B0604020202020204" pitchFamily="34" charset="0"/>
              <a:buChar char="•"/>
            </a:pPr>
            <a:r>
              <a:rPr lang="en-GB" sz="2400" dirty="0">
                <a:latin typeface="Comic Sans MS" panose="030F0702030302020204" pitchFamily="66" charset="0"/>
              </a:rPr>
              <a:t>and blend sounds together. </a:t>
            </a:r>
          </a:p>
          <a:p>
            <a:pPr algn="ctr"/>
            <a:r>
              <a:rPr lang="en-GB" sz="2400" dirty="0">
                <a:latin typeface="Comic Sans MS" panose="030F0702030302020204" pitchFamily="66" charset="0"/>
              </a:rPr>
              <a:t>d-o-g</a:t>
            </a:r>
          </a:p>
          <a:p>
            <a:pPr marL="342900" indent="-342900">
              <a:buFont typeface="Arial" panose="020B0604020202020204" pitchFamily="34" charset="0"/>
              <a:buChar char="•"/>
            </a:pPr>
            <a:r>
              <a:rPr lang="en-GB" sz="2400" dirty="0">
                <a:latin typeface="Comic Sans MS" panose="030F0702030302020204" pitchFamily="66" charset="0"/>
              </a:rPr>
              <a:t>When children can do both, they can sound out words. </a:t>
            </a:r>
          </a:p>
          <a:p>
            <a:pPr marL="285750" indent="-285750">
              <a:buFont typeface="Arial" panose="020B0604020202020204" pitchFamily="34" charset="0"/>
              <a:buChar char="•"/>
            </a:pPr>
            <a:endParaRPr lang="en-GB" sz="2400" dirty="0">
              <a:latin typeface="Comic Sans MS" panose="030F0702030302020204" pitchFamily="66" charset="0"/>
            </a:endParaRPr>
          </a:p>
          <a:p>
            <a:pPr marL="285750" indent="-285750">
              <a:buFont typeface="Arial" panose="020B0604020202020204" pitchFamily="34" charset="0"/>
              <a:buChar char="•"/>
            </a:pPr>
            <a:endParaRPr lang="en-GB" sz="2400" dirty="0">
              <a:latin typeface="Comic Sans MS" panose="030F0702030302020204" pitchFamily="66" charset="0"/>
            </a:endParaRPr>
          </a:p>
        </p:txBody>
      </p:sp>
    </p:spTree>
    <p:extLst>
      <p:ext uri="{BB962C8B-B14F-4D97-AF65-F5344CB8AC3E}">
        <p14:creationId xmlns:p14="http://schemas.microsoft.com/office/powerpoint/2010/main" val="220033545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1055440" y="581150"/>
            <a:ext cx="9829800" cy="1476553"/>
          </a:xfrm>
          <a:prstGeom prst="rect">
            <a:avLst/>
          </a:prstGeom>
        </p:spPr>
        <p:txBody>
          <a:bodyPr vert="horz" lIns="91440" tIns="45720" rIns="91440" bIns="45720" rtlCol="0" anchor="b">
            <a:noAutofit/>
          </a:bodyPr>
          <a:lstStyle>
            <a:lvl1pPr algn="l" defTabSz="914400" rtl="0" eaLnBrk="1" latinLnBrk="0" hangingPunct="1">
              <a:lnSpc>
                <a:spcPct val="90000"/>
              </a:lnSpc>
              <a:spcBef>
                <a:spcPct val="0"/>
              </a:spcBef>
              <a:buNone/>
              <a:defRPr sz="3200" kern="1200">
                <a:solidFill>
                  <a:schemeClr val="tx1"/>
                </a:solidFill>
                <a:latin typeface="+mj-lt"/>
                <a:ea typeface="+mj-ea"/>
                <a:cs typeface="+mj-cs"/>
              </a:defRPr>
            </a:lvl1pPr>
          </a:lstStyle>
          <a:p>
            <a:br>
              <a:rPr lang="en-GB" sz="4000" dirty="0">
                <a:latin typeface="ABeeZee" panose="02000000000000000000" pitchFamily="50" charset="0"/>
              </a:rPr>
            </a:br>
            <a:r>
              <a:rPr lang="en-GB" sz="4000" dirty="0">
                <a:latin typeface="Comic Sans MS" panose="030F0702030302020204" pitchFamily="66" charset="0"/>
              </a:rPr>
              <a:t>What are the foundations for learning to read?</a:t>
            </a:r>
            <a:br>
              <a:rPr lang="en-GB" sz="4000" dirty="0">
                <a:latin typeface="ABeeZee" panose="02000000000000000000" pitchFamily="50" charset="0"/>
              </a:rPr>
            </a:br>
            <a:endParaRPr lang="en-US" sz="4000" dirty="0">
              <a:latin typeface="ABeeZee" panose="02000000000000000000" pitchFamily="50" charset="0"/>
            </a:endParaRPr>
          </a:p>
        </p:txBody>
      </p:sp>
      <p:sp>
        <p:nvSpPr>
          <p:cNvPr id="5" name="Content Placeholder 2"/>
          <p:cNvSpPr txBox="1">
            <a:spLocks/>
          </p:cNvSpPr>
          <p:nvPr/>
        </p:nvSpPr>
        <p:spPr>
          <a:xfrm>
            <a:off x="1549089" y="2057703"/>
            <a:ext cx="9144000" cy="50720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800"/>
              </a:spcBef>
              <a:buFont typeface="Arial" panose="020B0604020202020204" pitchFamily="34" charset="0"/>
              <a:buChar char="•"/>
              <a:defRPr sz="2000" kern="1200">
                <a:solidFill>
                  <a:schemeClr val="tx1"/>
                </a:solidFill>
                <a:latin typeface="+mn-lt"/>
                <a:ea typeface="+mn-ea"/>
                <a:cs typeface="+mn-cs"/>
              </a:defRPr>
            </a:lvl1pPr>
            <a:lvl2pPr marL="457200" indent="-182880" algn="l" defTabSz="914400" rtl="0" eaLnBrk="1" latinLnBrk="0" hangingPunct="1">
              <a:lnSpc>
                <a:spcPct val="90000"/>
              </a:lnSpc>
              <a:spcBef>
                <a:spcPts val="1200"/>
              </a:spcBef>
              <a:buFont typeface="Arial" panose="020B0604020202020204" pitchFamily="34" charset="0"/>
              <a:buChar char="•"/>
              <a:defRPr sz="1800" kern="1200">
                <a:solidFill>
                  <a:schemeClr val="tx1"/>
                </a:solidFill>
                <a:latin typeface="+mn-lt"/>
                <a:ea typeface="+mn-ea"/>
                <a:cs typeface="+mn-cs"/>
              </a:defRPr>
            </a:lvl2pPr>
            <a:lvl3pPr marL="685800" indent="-182880" algn="l" defTabSz="914400" rtl="0" eaLnBrk="1" latinLnBrk="0" hangingPunct="1">
              <a:lnSpc>
                <a:spcPct val="90000"/>
              </a:lnSpc>
              <a:spcBef>
                <a:spcPts val="600"/>
              </a:spcBef>
              <a:buFont typeface="Arial" panose="020B0604020202020204" pitchFamily="34" charset="0"/>
              <a:buChar char="•"/>
              <a:defRPr sz="1600" kern="1200">
                <a:solidFill>
                  <a:schemeClr val="tx1"/>
                </a:solidFill>
                <a:latin typeface="+mn-lt"/>
                <a:ea typeface="+mn-ea"/>
                <a:cs typeface="+mn-cs"/>
              </a:defRPr>
            </a:lvl3pPr>
            <a:lvl4pPr marL="9144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4pPr>
            <a:lvl5pPr marL="11430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5pPr>
            <a:lvl6pPr marL="13716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6pPr>
            <a:lvl7pPr marL="16002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7pPr>
            <a:lvl8pPr marL="18288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8pPr>
            <a:lvl9pPr marL="20574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9pPr>
          </a:lstStyle>
          <a:p>
            <a:r>
              <a:rPr lang="en-US" sz="2400" dirty="0">
                <a:latin typeface="Comic Sans MS" panose="030F0702030302020204" pitchFamily="66" charset="0"/>
              </a:rPr>
              <a:t>Speaking and listening are the foundations for reading and writing</a:t>
            </a:r>
          </a:p>
        </p:txBody>
      </p:sp>
      <p:sp>
        <p:nvSpPr>
          <p:cNvPr id="9" name="Rectangle 8"/>
          <p:cNvSpPr/>
          <p:nvPr/>
        </p:nvSpPr>
        <p:spPr>
          <a:xfrm>
            <a:off x="1489689" y="3012516"/>
            <a:ext cx="9684568" cy="2179828"/>
          </a:xfrm>
          <a:prstGeom prst="rect">
            <a:avLst/>
          </a:prstGeom>
        </p:spPr>
        <p:txBody>
          <a:bodyPr wrap="square">
            <a:spAutoFit/>
          </a:bodyPr>
          <a:lstStyle/>
          <a:p>
            <a:pPr marL="342900" lvl="0" indent="-342900">
              <a:lnSpc>
                <a:spcPct val="115000"/>
              </a:lnSpc>
              <a:spcAft>
                <a:spcPts val="1000"/>
              </a:spcAft>
              <a:buFont typeface="Symbol" panose="05050102010706020507" pitchFamily="18" charset="2"/>
              <a:buChar char=""/>
            </a:pPr>
            <a:r>
              <a:rPr lang="en-US" sz="2400" dirty="0">
                <a:latin typeface="Comic Sans MS" panose="030F0702030302020204" pitchFamily="66" charset="0"/>
                <a:ea typeface="Calibri" panose="020F0502020204030204" pitchFamily="34" charset="0"/>
                <a:cs typeface="Times New Roman" panose="02020603050405020304" pitchFamily="18" charset="0"/>
              </a:rPr>
              <a:t>Even everyday activities such as preparing meals, tidying up, putting shopping away and getting ready to go out offer you the chance to talk to your child, explaining what you are doing. Through these activities, children hear the way language is put together into sentences for a purpose.</a:t>
            </a:r>
            <a:endParaRPr lang="en-GB" sz="2400" dirty="0">
              <a:effectLst/>
              <a:latin typeface="Comic Sans MS" panose="030F0702030302020204" pitchFamily="66"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37405331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0" y="115359"/>
            <a:ext cx="12192000" cy="1476553"/>
          </a:xfrm>
          <a:prstGeom prst="rect">
            <a:avLst/>
          </a:prstGeom>
        </p:spPr>
        <p:txBody>
          <a:bodyPr vert="horz" lIns="91440" tIns="45720" rIns="91440" bIns="45720" rtlCol="0" anchor="b">
            <a:noAutofit/>
          </a:bodyPr>
          <a:lstStyle>
            <a:lvl1pPr algn="l" defTabSz="914400" rtl="0" eaLnBrk="1" latinLnBrk="0" hangingPunct="1">
              <a:lnSpc>
                <a:spcPct val="90000"/>
              </a:lnSpc>
              <a:spcBef>
                <a:spcPct val="0"/>
              </a:spcBef>
              <a:buNone/>
              <a:defRPr sz="3200" kern="1200">
                <a:solidFill>
                  <a:schemeClr val="tx1"/>
                </a:solidFill>
                <a:latin typeface="+mj-lt"/>
                <a:ea typeface="+mj-ea"/>
                <a:cs typeface="+mj-cs"/>
              </a:defRPr>
            </a:lvl1pPr>
          </a:lstStyle>
          <a:p>
            <a:pPr algn="ctr"/>
            <a:br>
              <a:rPr lang="en-GB" sz="4000" dirty="0">
                <a:latin typeface="ABeeZee" panose="02000000000000000000" pitchFamily="50" charset="0"/>
              </a:rPr>
            </a:br>
            <a:r>
              <a:rPr lang="en-GB" sz="4000" dirty="0">
                <a:latin typeface="Comic Sans MS" panose="030F0702030302020204" pitchFamily="66" charset="0"/>
              </a:rPr>
              <a:t>What are the foundations for learning to read?</a:t>
            </a:r>
            <a:br>
              <a:rPr lang="en-GB" sz="4000" dirty="0">
                <a:latin typeface="ABeeZee" panose="02000000000000000000" pitchFamily="50" charset="0"/>
              </a:rPr>
            </a:br>
            <a:endParaRPr lang="en-US" sz="4000" dirty="0">
              <a:latin typeface="ABeeZee" panose="02000000000000000000" pitchFamily="50" charset="0"/>
            </a:endParaRPr>
          </a:p>
        </p:txBody>
      </p:sp>
      <p:sp>
        <p:nvSpPr>
          <p:cNvPr id="11" name="Rectangle 10"/>
          <p:cNvSpPr/>
          <p:nvPr/>
        </p:nvSpPr>
        <p:spPr>
          <a:xfrm>
            <a:off x="1343472" y="1569374"/>
            <a:ext cx="9221007" cy="1831976"/>
          </a:xfrm>
          <a:prstGeom prst="rect">
            <a:avLst/>
          </a:prstGeom>
        </p:spPr>
        <p:txBody>
          <a:bodyPr wrap="square">
            <a:spAutoFit/>
          </a:bodyPr>
          <a:lstStyle/>
          <a:p>
            <a:pPr marL="342900" lvl="0" indent="-342900">
              <a:lnSpc>
                <a:spcPct val="115000"/>
              </a:lnSpc>
              <a:spcBef>
                <a:spcPts val="600"/>
              </a:spcBef>
              <a:spcAft>
                <a:spcPts val="600"/>
              </a:spcAft>
              <a:buFont typeface="Symbol" panose="05050102010706020507" pitchFamily="18" charset="2"/>
              <a:buChar char=""/>
            </a:pPr>
            <a:r>
              <a:rPr lang="en-US" sz="2000" dirty="0">
                <a:latin typeface="Comic Sans MS" panose="030F0702030302020204" pitchFamily="66" charset="0"/>
                <a:ea typeface="Calibri" panose="020F0502020204030204" pitchFamily="34" charset="0"/>
                <a:cs typeface="Times New Roman" panose="02020603050405020304" pitchFamily="18" charset="0"/>
              </a:rPr>
              <a:t>A text-rich environment lays important groundwork for reading success. </a:t>
            </a:r>
            <a:r>
              <a:rPr lang="en-GB" sz="2000" dirty="0">
                <a:latin typeface="Comic Sans MS" panose="030F0702030302020204" pitchFamily="66" charset="0"/>
              </a:rPr>
              <a:t>Help your child see how text is already a part of their daily life. Point out the name of their favourite cereal. Show them the labels on clothing. Show them the different parts of a birthday card or invitation. Seeing text in everyday situations makes it more personal and exciting.</a:t>
            </a:r>
            <a:endParaRPr lang="en-GB" sz="2000" dirty="0">
              <a:effectLst/>
              <a:latin typeface="Comic Sans MS" panose="030F0702030302020204" pitchFamily="66" charset="0"/>
              <a:ea typeface="Calibri" panose="020F0502020204030204" pitchFamily="34" charset="0"/>
              <a:cs typeface="Times New Roman" panose="02020603050405020304" pitchFamily="18" charset="0"/>
            </a:endParaRPr>
          </a:p>
        </p:txBody>
      </p:sp>
      <p:sp>
        <p:nvSpPr>
          <p:cNvPr id="2" name="Rectangle 1"/>
          <p:cNvSpPr/>
          <p:nvPr/>
        </p:nvSpPr>
        <p:spPr>
          <a:xfrm>
            <a:off x="1343472" y="3402677"/>
            <a:ext cx="9062503" cy="2191882"/>
          </a:xfrm>
          <a:prstGeom prst="rect">
            <a:avLst/>
          </a:prstGeom>
        </p:spPr>
        <p:txBody>
          <a:bodyPr wrap="square">
            <a:spAutoFit/>
          </a:bodyPr>
          <a:lstStyle/>
          <a:p>
            <a:pPr marL="342900" lvl="0" indent="-342900">
              <a:lnSpc>
                <a:spcPct val="115000"/>
              </a:lnSpc>
              <a:spcBef>
                <a:spcPts val="600"/>
              </a:spcBef>
              <a:spcAft>
                <a:spcPts val="600"/>
              </a:spcAft>
              <a:buFont typeface="Symbol" panose="05050102010706020507" pitchFamily="18" charset="2"/>
              <a:buChar char=""/>
            </a:pPr>
            <a:r>
              <a:rPr lang="en-US" sz="2000" dirty="0">
                <a:latin typeface="Comic Sans MS" panose="030F0702030302020204" pitchFamily="66" charset="0"/>
                <a:ea typeface="Calibri" panose="020F0502020204030204" pitchFamily="34" charset="0"/>
                <a:cs typeface="Times New Roman" panose="02020603050405020304" pitchFamily="18" charset="0"/>
              </a:rPr>
              <a:t>Books are a rich source of new words for your child; words you would not use in everyday conversations appear in books. Children need to have a wide vocabulary to understand the meaning of books, so read aloud and share books as often as you can. They will enjoy it and it will be useful to them when they come across these words in their own reading later on.</a:t>
            </a:r>
            <a:endParaRPr lang="en-GB" sz="2000" dirty="0">
              <a:latin typeface="Comic Sans MS" panose="030F0702030302020204" pitchFamily="66"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77964216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1102992" y="-174019"/>
            <a:ext cx="10969672" cy="938723"/>
          </a:xfrm>
          <a:prstGeom prst="rect">
            <a:avLst/>
          </a:prstGeom>
        </p:spPr>
        <p:txBody>
          <a:bodyPr vert="horz" lIns="91440" tIns="45720" rIns="91440" bIns="45720" rtlCol="0" anchor="b">
            <a:noAutofit/>
          </a:bodyPr>
          <a:lstStyle>
            <a:lvl1pPr algn="l" defTabSz="914400" rtl="0" eaLnBrk="1" latinLnBrk="0" hangingPunct="1">
              <a:lnSpc>
                <a:spcPct val="90000"/>
              </a:lnSpc>
              <a:spcBef>
                <a:spcPct val="0"/>
              </a:spcBef>
              <a:buNone/>
              <a:defRPr sz="3200" kern="1200">
                <a:solidFill>
                  <a:schemeClr val="tx1"/>
                </a:solidFill>
                <a:latin typeface="+mj-lt"/>
                <a:ea typeface="+mj-ea"/>
                <a:cs typeface="+mj-cs"/>
              </a:defRPr>
            </a:lvl1pPr>
          </a:lstStyle>
          <a:p>
            <a:r>
              <a:rPr lang="en-GB" sz="4000" dirty="0">
                <a:latin typeface="Comic Sans MS" panose="030F0702030302020204" pitchFamily="66" charset="0"/>
              </a:rPr>
              <a:t>How do we teach the skills for reading ? </a:t>
            </a:r>
            <a:endParaRPr lang="en-US" sz="4000" dirty="0">
              <a:latin typeface="Comic Sans MS" panose="030F0702030302020204" pitchFamily="66" charset="0"/>
            </a:endParaRPr>
          </a:p>
        </p:txBody>
      </p:sp>
      <p:sp>
        <p:nvSpPr>
          <p:cNvPr id="2" name="Rectangle 1"/>
          <p:cNvSpPr/>
          <p:nvPr/>
        </p:nvSpPr>
        <p:spPr>
          <a:xfrm>
            <a:off x="263352" y="1124744"/>
            <a:ext cx="11737304" cy="3693319"/>
          </a:xfrm>
          <a:prstGeom prst="rect">
            <a:avLst/>
          </a:prstGeom>
        </p:spPr>
        <p:txBody>
          <a:bodyPr wrap="square">
            <a:spAutoFit/>
          </a:bodyPr>
          <a:lstStyle/>
          <a:p>
            <a:r>
              <a:rPr lang="en-GB" u="sng" dirty="0">
                <a:latin typeface="Comic Sans MS" panose="030F0702030302020204" pitchFamily="66" charset="0"/>
              </a:rPr>
              <a:t>The Importance of Picture Books and Comprehension</a:t>
            </a:r>
            <a:endParaRPr lang="en-GB" dirty="0">
              <a:latin typeface="Comic Sans MS" panose="030F0702030302020204" pitchFamily="66" charset="0"/>
            </a:endParaRPr>
          </a:p>
          <a:p>
            <a:r>
              <a:rPr lang="en-GB" dirty="0">
                <a:latin typeface="Comic Sans MS" panose="030F0702030302020204" pitchFamily="66" charset="0"/>
              </a:rPr>
              <a:t>Picture books are crucial in a child’s journey to learning to read. They provide children with an opportunity to try answering a range of reading comprehension questions without also having to focus on what they have read.</a:t>
            </a:r>
          </a:p>
          <a:p>
            <a:r>
              <a:rPr lang="en-GB" dirty="0">
                <a:latin typeface="Comic Sans MS" panose="030F0702030302020204" pitchFamily="66" charset="0"/>
              </a:rPr>
              <a:t>When reading a picture book with your child, here are some things you could try to further develop their comprehension skills. It is important for children to become familiar with talking about books and stories in these ways so they can transfer the skills they learn and apply them to their own reading in the future. The things advised below can also be used when your child moves onto books with words. </a:t>
            </a:r>
          </a:p>
          <a:p>
            <a:pPr algn="ctr"/>
            <a:endParaRPr lang="en-GB" u="sng" dirty="0">
              <a:latin typeface="Comic Sans MS" panose="030F0702030302020204" pitchFamily="66" charset="0"/>
            </a:endParaRPr>
          </a:p>
          <a:p>
            <a:pPr algn="ctr"/>
            <a:r>
              <a:rPr lang="en-GB" u="sng" dirty="0">
                <a:latin typeface="Comic Sans MS" panose="030F0702030302020204" pitchFamily="66" charset="0"/>
              </a:rPr>
              <a:t>Vocabulary </a:t>
            </a:r>
            <a:r>
              <a:rPr lang="en-GB" dirty="0">
                <a:latin typeface="Comic Sans MS" panose="030F0702030302020204" pitchFamily="66" charset="0"/>
              </a:rPr>
              <a:t>	</a:t>
            </a:r>
            <a:r>
              <a:rPr lang="en-GB" u="sng" dirty="0">
                <a:latin typeface="Comic Sans MS" panose="030F0702030302020204" pitchFamily="66" charset="0"/>
              </a:rPr>
              <a:t>Retrieval </a:t>
            </a:r>
            <a:r>
              <a:rPr lang="en-GB" dirty="0">
                <a:latin typeface="Comic Sans MS" panose="030F0702030302020204" pitchFamily="66" charset="0"/>
              </a:rPr>
              <a:t>	</a:t>
            </a:r>
            <a:r>
              <a:rPr lang="en-GB" u="sng" dirty="0">
                <a:latin typeface="Comic Sans MS" panose="030F0702030302020204" pitchFamily="66" charset="0"/>
              </a:rPr>
              <a:t>Inference</a:t>
            </a:r>
            <a:r>
              <a:rPr lang="en-GB" dirty="0">
                <a:latin typeface="Comic Sans MS" panose="030F0702030302020204" pitchFamily="66" charset="0"/>
              </a:rPr>
              <a:t>	</a:t>
            </a:r>
            <a:r>
              <a:rPr lang="en-GB" u="sng" dirty="0">
                <a:latin typeface="Comic Sans MS" panose="030F0702030302020204" pitchFamily="66" charset="0"/>
              </a:rPr>
              <a:t>Prediction</a:t>
            </a:r>
            <a:r>
              <a:rPr lang="en-GB" dirty="0">
                <a:latin typeface="Comic Sans MS" panose="030F0702030302020204" pitchFamily="66" charset="0"/>
              </a:rPr>
              <a:t>	</a:t>
            </a:r>
            <a:r>
              <a:rPr lang="en-GB" u="sng" dirty="0">
                <a:latin typeface="Comic Sans MS" panose="030F0702030302020204" pitchFamily="66" charset="0"/>
              </a:rPr>
              <a:t>Opinions </a:t>
            </a:r>
          </a:p>
          <a:p>
            <a:pPr algn="ctr"/>
            <a:endParaRPr lang="en-GB" u="sng" dirty="0">
              <a:latin typeface="Comic Sans MS" panose="030F0702030302020204" pitchFamily="66" charset="0"/>
            </a:endParaRPr>
          </a:p>
          <a:p>
            <a:pPr algn="ctr"/>
            <a:r>
              <a:rPr lang="en-GB" dirty="0">
                <a:latin typeface="Comic Sans MS" panose="030F0702030302020204" pitchFamily="66" charset="0"/>
              </a:rPr>
              <a:t>Examples of questions from the above categories will be sent home for you to use when reading with your child.</a:t>
            </a:r>
          </a:p>
        </p:txBody>
      </p:sp>
    </p:spTree>
    <p:extLst>
      <p:ext uri="{BB962C8B-B14F-4D97-AF65-F5344CB8AC3E}">
        <p14:creationId xmlns:p14="http://schemas.microsoft.com/office/powerpoint/2010/main" val="11147528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1102992" y="-174019"/>
            <a:ext cx="10105576" cy="1476553"/>
          </a:xfrm>
          <a:prstGeom prst="rect">
            <a:avLst/>
          </a:prstGeom>
        </p:spPr>
        <p:txBody>
          <a:bodyPr vert="horz" lIns="91440" tIns="45720" rIns="91440" bIns="45720" rtlCol="0" anchor="b">
            <a:noAutofit/>
          </a:bodyPr>
          <a:lstStyle>
            <a:lvl1pPr algn="l" defTabSz="914400" rtl="0" eaLnBrk="1" latinLnBrk="0" hangingPunct="1">
              <a:lnSpc>
                <a:spcPct val="90000"/>
              </a:lnSpc>
              <a:spcBef>
                <a:spcPct val="0"/>
              </a:spcBef>
              <a:buNone/>
              <a:defRPr sz="3200" kern="1200">
                <a:solidFill>
                  <a:schemeClr val="tx1"/>
                </a:solidFill>
                <a:latin typeface="+mj-lt"/>
                <a:ea typeface="+mj-ea"/>
                <a:cs typeface="+mj-cs"/>
              </a:defRPr>
            </a:lvl1pPr>
          </a:lstStyle>
          <a:p>
            <a:br>
              <a:rPr lang="en-GB" sz="4000" dirty="0">
                <a:latin typeface="ABeeZee" panose="02000000000000000000" pitchFamily="50" charset="0"/>
              </a:rPr>
            </a:br>
            <a:r>
              <a:rPr lang="en-GB" sz="4000" dirty="0">
                <a:latin typeface="Comic Sans MS" panose="030F0702030302020204" pitchFamily="66" charset="0"/>
              </a:rPr>
              <a:t>How do we teach the skills for reading ? </a:t>
            </a:r>
            <a:endParaRPr lang="en-US" sz="4000" dirty="0">
              <a:latin typeface="Comic Sans MS" panose="030F0702030302020204" pitchFamily="66" charset="0"/>
            </a:endParaRPr>
          </a:p>
        </p:txBody>
      </p:sp>
      <p:sp>
        <p:nvSpPr>
          <p:cNvPr id="2" name="Rectangle 1"/>
          <p:cNvSpPr/>
          <p:nvPr/>
        </p:nvSpPr>
        <p:spPr>
          <a:xfrm>
            <a:off x="335360" y="1700808"/>
            <a:ext cx="11377264" cy="3153684"/>
          </a:xfrm>
          <a:prstGeom prst="rect">
            <a:avLst/>
          </a:prstGeom>
        </p:spPr>
        <p:txBody>
          <a:bodyPr wrap="square">
            <a:spAutoFit/>
          </a:bodyPr>
          <a:lstStyle/>
          <a:p>
            <a:pPr>
              <a:lnSpc>
                <a:spcPct val="115000"/>
              </a:lnSpc>
              <a:spcAft>
                <a:spcPts val="1000"/>
              </a:spcAft>
            </a:pPr>
            <a:r>
              <a:rPr lang="en-GB" dirty="0">
                <a:latin typeface="Comic Sans MS" panose="030F0702030302020204" pitchFamily="66" charset="0"/>
                <a:ea typeface="Calibri" panose="020F0502020204030204" pitchFamily="34" charset="0"/>
                <a:cs typeface="Times New Roman" panose="02020603050405020304" pitchFamily="18" charset="0"/>
              </a:rPr>
              <a:t>As a school we follow the letter and sounds order for teaching children how to read. </a:t>
            </a:r>
          </a:p>
          <a:p>
            <a:pPr algn="ctr">
              <a:lnSpc>
                <a:spcPct val="115000"/>
              </a:lnSpc>
              <a:spcAft>
                <a:spcPts val="1000"/>
              </a:spcAft>
            </a:pPr>
            <a:r>
              <a:rPr lang="en-GB" dirty="0" err="1">
                <a:latin typeface="Comic Sans MS" panose="030F0702030302020204" pitchFamily="66" charset="0"/>
                <a:ea typeface="Calibri" panose="020F0502020204030204" pitchFamily="34" charset="0"/>
                <a:cs typeface="Times New Roman" panose="02020603050405020304" pitchFamily="18" charset="0"/>
              </a:rPr>
              <a:t>s,a,t,p,i,n</a:t>
            </a:r>
            <a:endParaRPr lang="en-GB" dirty="0">
              <a:latin typeface="Comic Sans MS" panose="030F0702030302020204" pitchFamily="66" charset="0"/>
              <a:ea typeface="Calibri" panose="020F0502020204030204" pitchFamily="34" charset="0"/>
              <a:cs typeface="Times New Roman" panose="02020603050405020304" pitchFamily="18" charset="0"/>
            </a:endParaRPr>
          </a:p>
          <a:p>
            <a:pPr>
              <a:lnSpc>
                <a:spcPct val="115000"/>
              </a:lnSpc>
              <a:spcAft>
                <a:spcPts val="1000"/>
              </a:spcAft>
            </a:pPr>
            <a:r>
              <a:rPr lang="en-GB" dirty="0">
                <a:latin typeface="Comic Sans MS" panose="030F0702030302020204" pitchFamily="66" charset="0"/>
                <a:ea typeface="Calibri" panose="020F0502020204030204" pitchFamily="34" charset="0"/>
                <a:cs typeface="Times New Roman" panose="02020603050405020304" pitchFamily="18" charset="0"/>
              </a:rPr>
              <a:t>We use the Rocket Phonics scheme, this is a phonics scheme that teachers children phonics in the same order as Letters and Sounds. </a:t>
            </a:r>
          </a:p>
          <a:p>
            <a:pPr>
              <a:lnSpc>
                <a:spcPct val="115000"/>
              </a:lnSpc>
              <a:spcAft>
                <a:spcPts val="1000"/>
              </a:spcAft>
            </a:pPr>
            <a:r>
              <a:rPr lang="en-GB" dirty="0">
                <a:latin typeface="Comic Sans MS" panose="030F0702030302020204" pitchFamily="66" charset="0"/>
                <a:ea typeface="Calibri" panose="020F0502020204030204" pitchFamily="34" charset="0"/>
                <a:cs typeface="Times New Roman" panose="02020603050405020304" pitchFamily="18" charset="0"/>
              </a:rPr>
              <a:t>We work on a sound for 2 days. On the first day, we introduce the sound in lower and capital case we explore the sound and words that might start or contain it. </a:t>
            </a:r>
          </a:p>
          <a:p>
            <a:pPr>
              <a:lnSpc>
                <a:spcPct val="115000"/>
              </a:lnSpc>
              <a:spcAft>
                <a:spcPts val="1000"/>
              </a:spcAft>
            </a:pPr>
            <a:r>
              <a:rPr lang="en-GB" dirty="0">
                <a:effectLst/>
                <a:latin typeface="Comic Sans MS" panose="030F0702030302020204" pitchFamily="66" charset="0"/>
                <a:ea typeface="Calibri" panose="020F0502020204030204" pitchFamily="34" charset="0"/>
                <a:cs typeface="Times New Roman" panose="02020603050405020304" pitchFamily="18" charset="0"/>
              </a:rPr>
              <a:t>On the second day, we focus on blending and segmenting using the sound from the previous day. We also look at how the letter is formed in lower and upper case. </a:t>
            </a:r>
          </a:p>
        </p:txBody>
      </p:sp>
    </p:spTree>
    <p:extLst>
      <p:ext uri="{BB962C8B-B14F-4D97-AF65-F5344CB8AC3E}">
        <p14:creationId xmlns:p14="http://schemas.microsoft.com/office/powerpoint/2010/main" val="42190414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1144555" y="-174019"/>
            <a:ext cx="9062503" cy="1476553"/>
          </a:xfrm>
          <a:prstGeom prst="rect">
            <a:avLst/>
          </a:prstGeom>
        </p:spPr>
        <p:txBody>
          <a:bodyPr vert="horz" lIns="91440" tIns="45720" rIns="91440" bIns="45720" rtlCol="0" anchor="b">
            <a:noAutofit/>
          </a:bodyPr>
          <a:lstStyle>
            <a:lvl1pPr algn="l" defTabSz="914400" rtl="0" eaLnBrk="1" latinLnBrk="0" hangingPunct="1">
              <a:lnSpc>
                <a:spcPct val="90000"/>
              </a:lnSpc>
              <a:spcBef>
                <a:spcPct val="0"/>
              </a:spcBef>
              <a:buNone/>
              <a:defRPr sz="3200" kern="1200">
                <a:solidFill>
                  <a:schemeClr val="tx1"/>
                </a:solidFill>
                <a:latin typeface="+mj-lt"/>
                <a:ea typeface="+mj-ea"/>
                <a:cs typeface="+mj-cs"/>
              </a:defRPr>
            </a:lvl1pPr>
          </a:lstStyle>
          <a:p>
            <a:br>
              <a:rPr lang="en-GB" sz="4000" dirty="0">
                <a:latin typeface="ABeeZee" panose="02000000000000000000" pitchFamily="50" charset="0"/>
              </a:rPr>
            </a:br>
            <a:r>
              <a:rPr lang="en-GB" sz="4000" dirty="0">
                <a:latin typeface="ABeeZee" panose="02000000000000000000" pitchFamily="50" charset="0"/>
              </a:rPr>
              <a:t>How do we teach the skills for reading ? </a:t>
            </a:r>
            <a:endParaRPr lang="en-US" sz="4000" dirty="0">
              <a:latin typeface="ABeeZee" panose="02000000000000000000" pitchFamily="50" charset="0"/>
            </a:endParaRPr>
          </a:p>
        </p:txBody>
      </p:sp>
      <p:sp>
        <p:nvSpPr>
          <p:cNvPr id="6" name="Rectangle 5"/>
          <p:cNvSpPr/>
          <p:nvPr/>
        </p:nvSpPr>
        <p:spPr>
          <a:xfrm>
            <a:off x="767408" y="1329677"/>
            <a:ext cx="10657184" cy="1614288"/>
          </a:xfrm>
          <a:prstGeom prst="rect">
            <a:avLst/>
          </a:prstGeom>
        </p:spPr>
        <p:txBody>
          <a:bodyPr wrap="square">
            <a:spAutoFit/>
          </a:bodyPr>
          <a:lstStyle/>
          <a:p>
            <a:pPr>
              <a:lnSpc>
                <a:spcPct val="115000"/>
              </a:lnSpc>
              <a:spcAft>
                <a:spcPts val="0"/>
              </a:spcAft>
            </a:pPr>
            <a:r>
              <a:rPr lang="en-US" dirty="0">
                <a:latin typeface="Comic Sans MS" panose="030F0702030302020204" pitchFamily="66" charset="0"/>
                <a:ea typeface="Calibri" panose="020F0502020204030204" pitchFamily="34" charset="0"/>
                <a:cs typeface="Times New Roman" panose="02020603050405020304" pitchFamily="18" charset="0"/>
              </a:rPr>
              <a:t>This is the order in which the ‘phonemes’ are taught and </a:t>
            </a:r>
            <a:r>
              <a:rPr lang="en-US" dirty="0" err="1">
                <a:latin typeface="Comic Sans MS" panose="030F0702030302020204" pitchFamily="66" charset="0"/>
                <a:ea typeface="Calibri" panose="020F0502020204030204" pitchFamily="34" charset="0"/>
                <a:cs typeface="Times New Roman" panose="02020603050405020304" pitchFamily="18" charset="0"/>
              </a:rPr>
              <a:t>practised</a:t>
            </a:r>
            <a:r>
              <a:rPr lang="en-US" dirty="0">
                <a:latin typeface="Comic Sans MS" panose="030F0702030302020204" pitchFamily="66" charset="0"/>
                <a:ea typeface="Calibri" panose="020F0502020204030204" pitchFamily="34" charset="0"/>
                <a:cs typeface="Times New Roman" panose="02020603050405020304" pitchFamily="18" charset="0"/>
              </a:rPr>
              <a:t>. </a:t>
            </a:r>
          </a:p>
          <a:p>
            <a:pPr>
              <a:lnSpc>
                <a:spcPct val="115000"/>
              </a:lnSpc>
              <a:spcAft>
                <a:spcPts val="0"/>
              </a:spcAft>
            </a:pPr>
            <a:r>
              <a:rPr lang="en-US" dirty="0">
                <a:latin typeface="Comic Sans MS" panose="030F0702030302020204" pitchFamily="66" charset="0"/>
                <a:ea typeface="Calibri" panose="020F0502020204030204" pitchFamily="34" charset="0"/>
                <a:cs typeface="Times New Roman" panose="02020603050405020304" pitchFamily="18" charset="0"/>
              </a:rPr>
              <a:t>Phase 2 s, a, t, p</a:t>
            </a:r>
            <a:r>
              <a:rPr lang="en-GB" sz="1600" dirty="0">
                <a:latin typeface="Comic Sans MS" panose="030F0702030302020204" pitchFamily="66" charset="0"/>
                <a:ea typeface="Calibri" panose="020F0502020204030204" pitchFamily="34" charset="0"/>
                <a:cs typeface="Times New Roman" panose="02020603050405020304" pitchFamily="18" charset="0"/>
              </a:rPr>
              <a:t>, </a:t>
            </a:r>
            <a:r>
              <a:rPr lang="en-US" dirty="0" err="1">
                <a:latin typeface="Comic Sans MS" panose="030F0702030302020204" pitchFamily="66" charset="0"/>
                <a:ea typeface="Calibri" panose="020F0502020204030204" pitchFamily="34" charset="0"/>
                <a:cs typeface="Times New Roman" panose="02020603050405020304" pitchFamily="18" charset="0"/>
              </a:rPr>
              <a:t>i</a:t>
            </a:r>
            <a:r>
              <a:rPr lang="en-US" dirty="0">
                <a:latin typeface="Comic Sans MS" panose="030F0702030302020204" pitchFamily="66" charset="0"/>
                <a:ea typeface="Calibri" panose="020F0502020204030204" pitchFamily="34" charset="0"/>
                <a:cs typeface="Times New Roman" panose="02020603050405020304" pitchFamily="18" charset="0"/>
              </a:rPr>
              <a:t>, n, m, d</a:t>
            </a:r>
            <a:r>
              <a:rPr lang="en-GB" sz="1600" dirty="0">
                <a:latin typeface="Comic Sans MS" panose="030F0702030302020204" pitchFamily="66" charset="0"/>
                <a:ea typeface="Calibri" panose="020F0502020204030204" pitchFamily="34" charset="0"/>
                <a:cs typeface="Times New Roman" panose="02020603050405020304" pitchFamily="18" charset="0"/>
              </a:rPr>
              <a:t>, </a:t>
            </a:r>
            <a:r>
              <a:rPr lang="en-US" dirty="0">
                <a:latin typeface="Comic Sans MS" panose="030F0702030302020204" pitchFamily="66" charset="0"/>
                <a:ea typeface="Calibri" panose="020F0502020204030204" pitchFamily="34" charset="0"/>
                <a:cs typeface="Times New Roman" panose="02020603050405020304" pitchFamily="18" charset="0"/>
              </a:rPr>
              <a:t>g, o, c, k</a:t>
            </a:r>
            <a:r>
              <a:rPr lang="en-GB" sz="1600" dirty="0">
                <a:latin typeface="Comic Sans MS" panose="030F0702030302020204" pitchFamily="66" charset="0"/>
                <a:ea typeface="Calibri" panose="020F0502020204030204" pitchFamily="34" charset="0"/>
                <a:cs typeface="Times New Roman" panose="02020603050405020304" pitchFamily="18" charset="0"/>
              </a:rPr>
              <a:t>, </a:t>
            </a:r>
            <a:r>
              <a:rPr lang="en-US" dirty="0" err="1">
                <a:latin typeface="Comic Sans MS" panose="030F0702030302020204" pitchFamily="66" charset="0"/>
                <a:ea typeface="Calibri" panose="020F0502020204030204" pitchFamily="34" charset="0"/>
                <a:cs typeface="Times New Roman" panose="02020603050405020304" pitchFamily="18" charset="0"/>
              </a:rPr>
              <a:t>ck</a:t>
            </a:r>
            <a:r>
              <a:rPr lang="en-US" dirty="0">
                <a:latin typeface="Comic Sans MS" panose="030F0702030302020204" pitchFamily="66" charset="0"/>
                <a:ea typeface="Calibri" panose="020F0502020204030204" pitchFamily="34" charset="0"/>
                <a:cs typeface="Times New Roman" panose="02020603050405020304" pitchFamily="18" charset="0"/>
              </a:rPr>
              <a:t>, e, u, r</a:t>
            </a:r>
            <a:r>
              <a:rPr lang="en-GB" sz="1600" dirty="0">
                <a:latin typeface="Comic Sans MS" panose="030F0702030302020204" pitchFamily="66" charset="0"/>
                <a:ea typeface="Calibri" panose="020F0502020204030204" pitchFamily="34" charset="0"/>
                <a:cs typeface="Times New Roman" panose="02020603050405020304" pitchFamily="18" charset="0"/>
              </a:rPr>
              <a:t>, </a:t>
            </a:r>
            <a:r>
              <a:rPr lang="en-US" dirty="0">
                <a:latin typeface="Comic Sans MS" panose="030F0702030302020204" pitchFamily="66" charset="0"/>
                <a:ea typeface="Calibri" panose="020F0502020204030204" pitchFamily="34" charset="0"/>
                <a:cs typeface="Times New Roman" panose="02020603050405020304" pitchFamily="18" charset="0"/>
              </a:rPr>
              <a:t>h, b, </a:t>
            </a:r>
            <a:r>
              <a:rPr lang="en-US" dirty="0" err="1">
                <a:latin typeface="Comic Sans MS" panose="030F0702030302020204" pitchFamily="66" charset="0"/>
                <a:ea typeface="Calibri" panose="020F0502020204030204" pitchFamily="34" charset="0"/>
                <a:cs typeface="Times New Roman" panose="02020603050405020304" pitchFamily="18" charset="0"/>
              </a:rPr>
              <a:t>f,ff</a:t>
            </a:r>
            <a:r>
              <a:rPr lang="en-US" dirty="0">
                <a:latin typeface="Comic Sans MS" panose="030F0702030302020204" pitchFamily="66" charset="0"/>
                <a:ea typeface="Calibri" panose="020F0502020204030204" pitchFamily="34" charset="0"/>
                <a:cs typeface="Times New Roman" panose="02020603050405020304" pitchFamily="18" charset="0"/>
              </a:rPr>
              <a:t>, </a:t>
            </a:r>
            <a:r>
              <a:rPr lang="en-US" dirty="0" err="1">
                <a:latin typeface="Comic Sans MS" panose="030F0702030302020204" pitchFamily="66" charset="0"/>
                <a:ea typeface="Calibri" panose="020F0502020204030204" pitchFamily="34" charset="0"/>
                <a:cs typeface="Times New Roman" panose="02020603050405020304" pitchFamily="18" charset="0"/>
              </a:rPr>
              <a:t>l,ll</a:t>
            </a:r>
            <a:r>
              <a:rPr lang="en-US" dirty="0">
                <a:latin typeface="Comic Sans MS" panose="030F0702030302020204" pitchFamily="66" charset="0"/>
                <a:ea typeface="Calibri" panose="020F0502020204030204" pitchFamily="34" charset="0"/>
                <a:cs typeface="Times New Roman" panose="02020603050405020304" pitchFamily="18" charset="0"/>
              </a:rPr>
              <a:t>, </a:t>
            </a:r>
            <a:r>
              <a:rPr lang="en-US" dirty="0" err="1">
                <a:latin typeface="Comic Sans MS" panose="030F0702030302020204" pitchFamily="66" charset="0"/>
                <a:ea typeface="Calibri" panose="020F0502020204030204" pitchFamily="34" charset="0"/>
                <a:cs typeface="Times New Roman" panose="02020603050405020304" pitchFamily="18" charset="0"/>
              </a:rPr>
              <a:t>ss</a:t>
            </a:r>
            <a:endParaRPr lang="en-GB" sz="1600" dirty="0">
              <a:latin typeface="Comic Sans MS" panose="030F0702030302020204" pitchFamily="66" charset="0"/>
              <a:ea typeface="Calibri" panose="020F0502020204030204" pitchFamily="34" charset="0"/>
              <a:cs typeface="Times New Roman" panose="02020603050405020304" pitchFamily="18" charset="0"/>
            </a:endParaRPr>
          </a:p>
          <a:p>
            <a:pPr>
              <a:lnSpc>
                <a:spcPct val="115000"/>
              </a:lnSpc>
              <a:spcAft>
                <a:spcPts val="0"/>
              </a:spcAft>
            </a:pPr>
            <a:r>
              <a:rPr lang="en-US" dirty="0">
                <a:latin typeface="Comic Sans MS" panose="030F0702030302020204" pitchFamily="66" charset="0"/>
                <a:ea typeface="Calibri" panose="020F0502020204030204" pitchFamily="34" charset="0"/>
                <a:cs typeface="Times New Roman" panose="02020603050405020304" pitchFamily="18" charset="0"/>
              </a:rPr>
              <a:t>Phase 3 j, v, w, x, y, </a:t>
            </a:r>
            <a:r>
              <a:rPr lang="en-US" dirty="0" err="1">
                <a:latin typeface="Comic Sans MS" panose="030F0702030302020204" pitchFamily="66" charset="0"/>
                <a:ea typeface="Calibri" panose="020F0502020204030204" pitchFamily="34" charset="0"/>
                <a:cs typeface="Times New Roman" panose="02020603050405020304" pitchFamily="18" charset="0"/>
              </a:rPr>
              <a:t>z,zz</a:t>
            </a:r>
            <a:r>
              <a:rPr lang="en-US" dirty="0">
                <a:latin typeface="Comic Sans MS" panose="030F0702030302020204" pitchFamily="66" charset="0"/>
                <a:ea typeface="Calibri" panose="020F0502020204030204" pitchFamily="34" charset="0"/>
                <a:cs typeface="Times New Roman" panose="02020603050405020304" pitchFamily="18" charset="0"/>
              </a:rPr>
              <a:t>, </a:t>
            </a:r>
            <a:r>
              <a:rPr lang="en-US" dirty="0" err="1">
                <a:latin typeface="Comic Sans MS" panose="030F0702030302020204" pitchFamily="66" charset="0"/>
                <a:ea typeface="Calibri" panose="020F0502020204030204" pitchFamily="34" charset="0"/>
                <a:cs typeface="Times New Roman" panose="02020603050405020304" pitchFamily="18" charset="0"/>
              </a:rPr>
              <a:t>qu</a:t>
            </a:r>
            <a:r>
              <a:rPr lang="en-US" dirty="0">
                <a:latin typeface="Comic Sans MS" panose="030F0702030302020204" pitchFamily="66" charset="0"/>
                <a:ea typeface="Calibri" panose="020F0502020204030204" pitchFamily="34" charset="0"/>
                <a:cs typeface="Times New Roman" panose="02020603050405020304" pitchFamily="18" charset="0"/>
              </a:rPr>
              <a:t> </a:t>
            </a:r>
            <a:r>
              <a:rPr lang="en-GB" sz="1600" dirty="0">
                <a:latin typeface="Comic Sans MS" panose="030F0702030302020204" pitchFamily="66" charset="0"/>
              </a:rPr>
              <a:t>Then </a:t>
            </a:r>
            <a:r>
              <a:rPr lang="en-GB" sz="1600" b="1" dirty="0">
                <a:latin typeface="Comic Sans MS" panose="030F0702030302020204" pitchFamily="66" charset="0"/>
              </a:rPr>
              <a:t>Consonant digraphs:</a:t>
            </a:r>
            <a:r>
              <a:rPr lang="en-GB" sz="1600" dirty="0">
                <a:latin typeface="Comic Sans MS" panose="030F0702030302020204" pitchFamily="66" charset="0"/>
              </a:rPr>
              <a:t> </a:t>
            </a:r>
            <a:r>
              <a:rPr lang="en-GB" sz="1600" dirty="0" err="1">
                <a:latin typeface="Comic Sans MS" panose="030F0702030302020204" pitchFamily="66" charset="0"/>
              </a:rPr>
              <a:t>ch</a:t>
            </a:r>
            <a:r>
              <a:rPr lang="en-GB" sz="1600" dirty="0">
                <a:latin typeface="Comic Sans MS" panose="030F0702030302020204" pitchFamily="66" charset="0"/>
              </a:rPr>
              <a:t>, </a:t>
            </a:r>
            <a:r>
              <a:rPr lang="en-GB" sz="1600" dirty="0" err="1">
                <a:latin typeface="Comic Sans MS" panose="030F0702030302020204" pitchFamily="66" charset="0"/>
              </a:rPr>
              <a:t>sh</a:t>
            </a:r>
            <a:r>
              <a:rPr lang="en-GB" sz="1600" dirty="0">
                <a:latin typeface="Comic Sans MS" panose="030F0702030302020204" pitchFamily="66" charset="0"/>
              </a:rPr>
              <a:t>, </a:t>
            </a:r>
            <a:r>
              <a:rPr lang="en-GB" sz="1600" dirty="0" err="1">
                <a:latin typeface="Comic Sans MS" panose="030F0702030302020204" pitchFamily="66" charset="0"/>
              </a:rPr>
              <a:t>th</a:t>
            </a:r>
            <a:r>
              <a:rPr lang="en-GB" sz="1600" dirty="0">
                <a:latin typeface="Comic Sans MS" panose="030F0702030302020204" pitchFamily="66" charset="0"/>
              </a:rPr>
              <a:t>, ng. Then </a:t>
            </a:r>
            <a:r>
              <a:rPr lang="en-GB" sz="1600" b="1" dirty="0">
                <a:latin typeface="Comic Sans MS" panose="030F0702030302020204" pitchFamily="66" charset="0"/>
              </a:rPr>
              <a:t>Vowel digraphs:</a:t>
            </a:r>
            <a:r>
              <a:rPr lang="en-GB" sz="1600" dirty="0">
                <a:latin typeface="Comic Sans MS" panose="030F0702030302020204" pitchFamily="66" charset="0"/>
              </a:rPr>
              <a:t> </a:t>
            </a:r>
            <a:r>
              <a:rPr lang="en-GB" sz="1600" dirty="0" err="1">
                <a:latin typeface="Comic Sans MS" panose="030F0702030302020204" pitchFamily="66" charset="0"/>
              </a:rPr>
              <a:t>ai</a:t>
            </a:r>
            <a:r>
              <a:rPr lang="en-GB" sz="1600" dirty="0">
                <a:latin typeface="Comic Sans MS" panose="030F0702030302020204" pitchFamily="66" charset="0"/>
              </a:rPr>
              <a:t>, </a:t>
            </a:r>
            <a:r>
              <a:rPr lang="en-GB" sz="1600" dirty="0" err="1">
                <a:latin typeface="Comic Sans MS" panose="030F0702030302020204" pitchFamily="66" charset="0"/>
              </a:rPr>
              <a:t>ee</a:t>
            </a:r>
            <a:r>
              <a:rPr lang="en-GB" sz="1600" dirty="0">
                <a:latin typeface="Comic Sans MS" panose="030F0702030302020204" pitchFamily="66" charset="0"/>
              </a:rPr>
              <a:t>, </a:t>
            </a:r>
            <a:r>
              <a:rPr lang="en-GB" sz="1600" dirty="0" err="1">
                <a:latin typeface="Comic Sans MS" panose="030F0702030302020204" pitchFamily="66" charset="0"/>
              </a:rPr>
              <a:t>igh</a:t>
            </a:r>
            <a:r>
              <a:rPr lang="en-GB" sz="1600" dirty="0">
                <a:latin typeface="Comic Sans MS" panose="030F0702030302020204" pitchFamily="66" charset="0"/>
              </a:rPr>
              <a:t>, </a:t>
            </a:r>
            <a:r>
              <a:rPr lang="en-GB" sz="1600" dirty="0" err="1">
                <a:latin typeface="Comic Sans MS" panose="030F0702030302020204" pitchFamily="66" charset="0"/>
              </a:rPr>
              <a:t>oa</a:t>
            </a:r>
            <a:r>
              <a:rPr lang="en-GB" sz="1600" dirty="0">
                <a:latin typeface="Comic Sans MS" panose="030F0702030302020204" pitchFamily="66" charset="0"/>
              </a:rPr>
              <a:t>, </a:t>
            </a:r>
            <a:r>
              <a:rPr lang="en-GB" sz="1600" dirty="0" err="1">
                <a:latin typeface="Comic Sans MS" panose="030F0702030302020204" pitchFamily="66" charset="0"/>
              </a:rPr>
              <a:t>oo</a:t>
            </a:r>
            <a:r>
              <a:rPr lang="en-GB" sz="1600" dirty="0">
                <a:latin typeface="Comic Sans MS" panose="030F0702030302020204" pitchFamily="66" charset="0"/>
              </a:rPr>
              <a:t>, </a:t>
            </a:r>
            <a:r>
              <a:rPr lang="en-GB" sz="1600" dirty="0" err="1">
                <a:latin typeface="Comic Sans MS" panose="030F0702030302020204" pitchFamily="66" charset="0"/>
              </a:rPr>
              <a:t>ar</a:t>
            </a:r>
            <a:r>
              <a:rPr lang="en-GB" sz="1600" dirty="0">
                <a:latin typeface="Comic Sans MS" panose="030F0702030302020204" pitchFamily="66" charset="0"/>
              </a:rPr>
              <a:t>, or, </a:t>
            </a:r>
            <a:r>
              <a:rPr lang="en-GB" sz="1600" dirty="0" err="1">
                <a:latin typeface="Comic Sans MS" panose="030F0702030302020204" pitchFamily="66" charset="0"/>
              </a:rPr>
              <a:t>ur</a:t>
            </a:r>
            <a:r>
              <a:rPr lang="en-GB" sz="1600" dirty="0">
                <a:latin typeface="Comic Sans MS" panose="030F0702030302020204" pitchFamily="66" charset="0"/>
              </a:rPr>
              <a:t>, ow, oi, ear, air, </a:t>
            </a:r>
            <a:r>
              <a:rPr lang="en-GB" sz="1600" dirty="0" err="1">
                <a:latin typeface="Comic Sans MS" panose="030F0702030302020204" pitchFamily="66" charset="0"/>
              </a:rPr>
              <a:t>ure</a:t>
            </a:r>
            <a:r>
              <a:rPr lang="en-GB" sz="1600" dirty="0">
                <a:latin typeface="Comic Sans MS" panose="030F0702030302020204" pitchFamily="66" charset="0"/>
              </a:rPr>
              <a:t>, </a:t>
            </a:r>
            <a:r>
              <a:rPr lang="en-GB" sz="1600" dirty="0" err="1">
                <a:latin typeface="Comic Sans MS" panose="030F0702030302020204" pitchFamily="66" charset="0"/>
              </a:rPr>
              <a:t>er</a:t>
            </a:r>
            <a:endParaRPr lang="en-GB" sz="1600" dirty="0">
              <a:latin typeface="Comic Sans MS" panose="030F0702030302020204" pitchFamily="66" charset="0"/>
            </a:endParaRPr>
          </a:p>
          <a:p>
            <a:pPr>
              <a:lnSpc>
                <a:spcPct val="115000"/>
              </a:lnSpc>
              <a:spcAft>
                <a:spcPts val="1000"/>
              </a:spcAft>
            </a:pPr>
            <a:endParaRPr lang="en-GB" sz="1600" dirty="0">
              <a:latin typeface="Comic Sans MS" panose="030F0702030302020204" pitchFamily="66" charset="0"/>
              <a:ea typeface="Calibri" panose="020F0502020204030204" pitchFamily="34" charset="0"/>
              <a:cs typeface="Times New Roman" panose="02020603050405020304" pitchFamily="18" charset="0"/>
            </a:endParaRPr>
          </a:p>
        </p:txBody>
      </p:sp>
      <p:sp>
        <p:nvSpPr>
          <p:cNvPr id="5" name="Rectangle 4"/>
          <p:cNvSpPr/>
          <p:nvPr/>
        </p:nvSpPr>
        <p:spPr>
          <a:xfrm>
            <a:off x="748292" y="2852936"/>
            <a:ext cx="9596180" cy="1715854"/>
          </a:xfrm>
          <a:prstGeom prst="rect">
            <a:avLst/>
          </a:prstGeom>
        </p:spPr>
        <p:txBody>
          <a:bodyPr wrap="square">
            <a:spAutoFit/>
          </a:bodyPr>
          <a:lstStyle/>
          <a:p>
            <a:pPr>
              <a:lnSpc>
                <a:spcPct val="115000"/>
              </a:lnSpc>
              <a:spcAft>
                <a:spcPts val="1000"/>
              </a:spcAft>
            </a:pPr>
            <a:r>
              <a:rPr lang="en-GB" sz="1600" dirty="0">
                <a:latin typeface="Comic Sans MS" panose="030F0702030302020204" pitchFamily="66" charset="0"/>
                <a:ea typeface="Calibri" panose="020F0502020204030204" pitchFamily="34" charset="0"/>
                <a:cs typeface="Times New Roman" panose="02020603050405020304" pitchFamily="18" charset="0"/>
              </a:rPr>
              <a:t> </a:t>
            </a:r>
            <a:r>
              <a:rPr lang="en-GB" sz="1600" b="1" dirty="0">
                <a:latin typeface="Comic Sans MS" panose="030F0702030302020204" pitchFamily="66" charset="0"/>
                <a:ea typeface="Calibri" panose="020F0502020204030204" pitchFamily="34" charset="0"/>
                <a:cs typeface="Times New Roman" panose="02020603050405020304" pitchFamily="18" charset="0"/>
              </a:rPr>
              <a:t>High frequency words/ ‘</a:t>
            </a:r>
            <a:r>
              <a:rPr lang="en-GB" sz="1600" dirty="0">
                <a:latin typeface="Comic Sans MS" panose="030F0702030302020204" pitchFamily="66" charset="0"/>
                <a:ea typeface="Calibri" panose="020F0502020204030204" pitchFamily="34" charset="0"/>
                <a:cs typeface="Times New Roman" panose="02020603050405020304" pitchFamily="18" charset="0"/>
              </a:rPr>
              <a:t>Tricky words’</a:t>
            </a:r>
            <a:r>
              <a:rPr lang="en-GB" sz="1600" b="1" dirty="0">
                <a:latin typeface="Comic Sans MS" panose="030F0702030302020204" pitchFamily="66" charset="0"/>
                <a:ea typeface="Calibri" panose="020F0502020204030204" pitchFamily="34" charset="0"/>
                <a:cs typeface="Times New Roman" panose="02020603050405020304" pitchFamily="18" charset="0"/>
              </a:rPr>
              <a:t> /</a:t>
            </a:r>
            <a:r>
              <a:rPr lang="en-GB" sz="1600" dirty="0">
                <a:latin typeface="Comic Sans MS" panose="030F0702030302020204" pitchFamily="66" charset="0"/>
                <a:ea typeface="Calibri" panose="020F0502020204030204" pitchFamily="34" charset="0"/>
                <a:cs typeface="Times New Roman" panose="02020603050405020304" pitchFamily="18" charset="0"/>
              </a:rPr>
              <a:t>Common exception words </a:t>
            </a:r>
          </a:p>
          <a:p>
            <a:pPr marL="285750" indent="-285750">
              <a:lnSpc>
                <a:spcPct val="115000"/>
              </a:lnSpc>
              <a:spcAft>
                <a:spcPts val="1000"/>
              </a:spcAft>
              <a:buFont typeface="Arial" panose="020B0604020202020204" pitchFamily="34" charset="0"/>
              <a:buChar char="•"/>
            </a:pPr>
            <a:r>
              <a:rPr lang="en-GB" dirty="0">
                <a:latin typeface="Comic Sans MS" panose="030F0702030302020204" pitchFamily="66" charset="0"/>
                <a:ea typeface="Calibri" panose="020F0502020204030204" pitchFamily="34" charset="0"/>
                <a:cs typeface="Times New Roman" panose="02020603050405020304" pitchFamily="18" charset="0"/>
              </a:rPr>
              <a:t>These are words that cannot be sounded out and children have to learn them by rote.</a:t>
            </a:r>
          </a:p>
          <a:p>
            <a:pPr marL="285750" indent="-285750">
              <a:lnSpc>
                <a:spcPct val="115000"/>
              </a:lnSpc>
              <a:spcAft>
                <a:spcPts val="1000"/>
              </a:spcAft>
              <a:buFont typeface="Arial" panose="020B0604020202020204" pitchFamily="34" charset="0"/>
              <a:buChar char="•"/>
            </a:pPr>
            <a:r>
              <a:rPr lang="en-GB" dirty="0">
                <a:latin typeface="Comic Sans MS" panose="030F0702030302020204" pitchFamily="66" charset="0"/>
                <a:ea typeface="Calibri" panose="020F0502020204030204" pitchFamily="34" charset="0"/>
                <a:cs typeface="Times New Roman" panose="02020603050405020304" pitchFamily="18" charset="0"/>
              </a:rPr>
              <a:t>Examples of these are: is, in, the, go, no, we, he, she, I, </a:t>
            </a:r>
          </a:p>
          <a:p>
            <a:pPr marL="285750" indent="-285750">
              <a:lnSpc>
                <a:spcPct val="115000"/>
              </a:lnSpc>
              <a:spcAft>
                <a:spcPts val="1000"/>
              </a:spcAft>
              <a:buFont typeface="Arial" panose="020B0604020202020204" pitchFamily="34" charset="0"/>
              <a:buChar char="•"/>
            </a:pPr>
            <a:endParaRPr lang="en-GB" dirty="0">
              <a:latin typeface="Comic Sans MS" panose="030F0702030302020204" pitchFamily="66"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34944754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1102992" y="-174019"/>
            <a:ext cx="9745536" cy="1476553"/>
          </a:xfrm>
          <a:prstGeom prst="rect">
            <a:avLst/>
          </a:prstGeom>
        </p:spPr>
        <p:txBody>
          <a:bodyPr vert="horz" lIns="91440" tIns="45720" rIns="91440" bIns="45720" rtlCol="0" anchor="b">
            <a:noAutofit/>
          </a:bodyPr>
          <a:lstStyle>
            <a:lvl1pPr algn="l" defTabSz="914400" rtl="0" eaLnBrk="1" latinLnBrk="0" hangingPunct="1">
              <a:lnSpc>
                <a:spcPct val="90000"/>
              </a:lnSpc>
              <a:spcBef>
                <a:spcPct val="0"/>
              </a:spcBef>
              <a:buNone/>
              <a:defRPr sz="3200" kern="1200">
                <a:solidFill>
                  <a:schemeClr val="tx1"/>
                </a:solidFill>
                <a:latin typeface="+mj-lt"/>
                <a:ea typeface="+mj-ea"/>
                <a:cs typeface="+mj-cs"/>
              </a:defRPr>
            </a:lvl1pPr>
          </a:lstStyle>
          <a:p>
            <a:br>
              <a:rPr lang="en-GB" sz="4000" dirty="0">
                <a:latin typeface="ABeeZee" panose="02000000000000000000" pitchFamily="50" charset="0"/>
              </a:rPr>
            </a:br>
            <a:r>
              <a:rPr lang="en-GB" sz="4000" dirty="0">
                <a:latin typeface="Comic Sans MS" panose="030F0702030302020204" pitchFamily="66" charset="0"/>
              </a:rPr>
              <a:t>How do we teach the skills for reading ? </a:t>
            </a:r>
            <a:endParaRPr lang="en-US" sz="4000" dirty="0">
              <a:latin typeface="Comic Sans MS" panose="030F0702030302020204" pitchFamily="66" charset="0"/>
            </a:endParaRPr>
          </a:p>
        </p:txBody>
      </p:sp>
      <p:sp>
        <p:nvSpPr>
          <p:cNvPr id="2" name="Rectangle 1"/>
          <p:cNvSpPr/>
          <p:nvPr/>
        </p:nvSpPr>
        <p:spPr>
          <a:xfrm>
            <a:off x="911424" y="1412776"/>
            <a:ext cx="11377264" cy="3728713"/>
          </a:xfrm>
          <a:prstGeom prst="rect">
            <a:avLst/>
          </a:prstGeom>
        </p:spPr>
        <p:txBody>
          <a:bodyPr wrap="square">
            <a:spAutoFit/>
          </a:bodyPr>
          <a:lstStyle/>
          <a:p>
            <a:pPr lvl="1">
              <a:lnSpc>
                <a:spcPct val="115000"/>
              </a:lnSpc>
              <a:spcAft>
                <a:spcPts val="1000"/>
              </a:spcAft>
            </a:pPr>
            <a:r>
              <a:rPr lang="en-US" dirty="0">
                <a:latin typeface="Comic Sans MS" panose="030F0702030302020204" pitchFamily="66" charset="0"/>
                <a:ea typeface="Calibri" panose="020F0502020204030204" pitchFamily="34" charset="0"/>
                <a:cs typeface="Times New Roman" panose="02020603050405020304" pitchFamily="18" charset="0"/>
              </a:rPr>
              <a:t>What are the skills of ‘blending’ and segmenting’.</a:t>
            </a:r>
            <a:endParaRPr lang="en-GB" dirty="0">
              <a:latin typeface="Comic Sans MS" panose="030F0702030302020204" pitchFamily="66" charset="0"/>
              <a:ea typeface="Calibri" panose="020F0502020204030204" pitchFamily="34" charset="0"/>
              <a:cs typeface="Times New Roman" panose="02020603050405020304" pitchFamily="18" charset="0"/>
            </a:endParaRPr>
          </a:p>
          <a:p>
            <a:pPr marL="342900" lvl="0" indent="-342900">
              <a:lnSpc>
                <a:spcPct val="115000"/>
              </a:lnSpc>
              <a:spcAft>
                <a:spcPts val="1000"/>
              </a:spcAft>
              <a:buFont typeface="Symbol" panose="05050102010706020507" pitchFamily="18" charset="2"/>
              <a:buChar char=""/>
            </a:pPr>
            <a:r>
              <a:rPr lang="en-US" b="1" dirty="0">
                <a:latin typeface="Comic Sans MS" panose="030F0702030302020204" pitchFamily="66" charset="0"/>
                <a:ea typeface="Calibri" panose="020F0502020204030204" pitchFamily="34" charset="0"/>
                <a:cs typeface="Times New Roman" panose="02020603050405020304" pitchFamily="18" charset="0"/>
              </a:rPr>
              <a:t>Blending</a:t>
            </a:r>
            <a:endParaRPr lang="en-GB" b="1" dirty="0">
              <a:latin typeface="Comic Sans MS" panose="030F0702030302020204" pitchFamily="66" charset="0"/>
              <a:ea typeface="Calibri" panose="020F0502020204030204" pitchFamily="34" charset="0"/>
              <a:cs typeface="Times New Roman" panose="02020603050405020304" pitchFamily="18" charset="0"/>
            </a:endParaRPr>
          </a:p>
          <a:p>
            <a:pPr>
              <a:lnSpc>
                <a:spcPct val="115000"/>
              </a:lnSpc>
              <a:spcAft>
                <a:spcPts val="1000"/>
              </a:spcAft>
            </a:pPr>
            <a:r>
              <a:rPr lang="en-US" dirty="0">
                <a:latin typeface="Comic Sans MS" panose="030F0702030302020204" pitchFamily="66" charset="0"/>
                <a:ea typeface="Calibri" panose="020F0502020204030204" pitchFamily="34" charset="0"/>
                <a:cs typeface="Times New Roman" panose="02020603050405020304" pitchFamily="18" charset="0"/>
              </a:rPr>
              <a:t>We teach the children how to blend or merge sounds together to read each word, in the right order, to read a word. E.g. c-a-t = cat. </a:t>
            </a:r>
            <a:endParaRPr lang="en-GB" dirty="0">
              <a:latin typeface="Comic Sans MS" panose="030F0702030302020204" pitchFamily="66" charset="0"/>
              <a:ea typeface="Calibri" panose="020F0502020204030204" pitchFamily="34" charset="0"/>
              <a:cs typeface="Times New Roman" panose="02020603050405020304" pitchFamily="18" charset="0"/>
            </a:endParaRPr>
          </a:p>
          <a:p>
            <a:pPr marL="342900" lvl="0" indent="-342900">
              <a:lnSpc>
                <a:spcPct val="115000"/>
              </a:lnSpc>
              <a:spcAft>
                <a:spcPts val="1000"/>
              </a:spcAft>
              <a:buFont typeface="Symbol" panose="05050102010706020507" pitchFamily="18" charset="2"/>
              <a:buChar char=""/>
            </a:pPr>
            <a:r>
              <a:rPr lang="en-US" b="1" dirty="0">
                <a:latin typeface="Comic Sans MS" panose="030F0702030302020204" pitchFamily="66" charset="0"/>
                <a:ea typeface="Calibri" panose="020F0502020204030204" pitchFamily="34" charset="0"/>
                <a:cs typeface="Times New Roman" panose="02020603050405020304" pitchFamily="18" charset="0"/>
              </a:rPr>
              <a:t>Segmenting</a:t>
            </a:r>
            <a:endParaRPr lang="en-GB" b="1" dirty="0">
              <a:latin typeface="Comic Sans MS" panose="030F0702030302020204" pitchFamily="66" charset="0"/>
              <a:ea typeface="Calibri" panose="020F0502020204030204" pitchFamily="34" charset="0"/>
              <a:cs typeface="Times New Roman" panose="02020603050405020304" pitchFamily="18" charset="0"/>
            </a:endParaRPr>
          </a:p>
          <a:p>
            <a:pPr>
              <a:lnSpc>
                <a:spcPct val="115000"/>
              </a:lnSpc>
              <a:spcAft>
                <a:spcPts val="1000"/>
              </a:spcAft>
            </a:pPr>
            <a:r>
              <a:rPr lang="en-US" dirty="0">
                <a:latin typeface="Comic Sans MS" panose="030F0702030302020204" pitchFamily="66" charset="0"/>
                <a:ea typeface="Calibri" panose="020F0502020204030204" pitchFamily="34" charset="0"/>
                <a:cs typeface="Times New Roman" panose="02020603050405020304" pitchFamily="18" charset="0"/>
              </a:rPr>
              <a:t>We teach the children how to segment each word to spell. E.g.  cat = c-a-t</a:t>
            </a:r>
            <a:endParaRPr lang="en-GB" dirty="0">
              <a:latin typeface="Comic Sans MS" panose="030F0702030302020204" pitchFamily="66" charset="0"/>
              <a:ea typeface="Calibri" panose="020F0502020204030204" pitchFamily="34" charset="0"/>
              <a:cs typeface="Times New Roman" panose="02020603050405020304" pitchFamily="18" charset="0"/>
            </a:endParaRPr>
          </a:p>
          <a:p>
            <a:pPr>
              <a:lnSpc>
                <a:spcPct val="115000"/>
              </a:lnSpc>
              <a:spcAft>
                <a:spcPts val="1000"/>
              </a:spcAft>
            </a:pPr>
            <a:r>
              <a:rPr lang="en-US" dirty="0">
                <a:latin typeface="Comic Sans MS" panose="030F0702030302020204" pitchFamily="66" charset="0"/>
                <a:ea typeface="Calibri" panose="020F0502020204030204" pitchFamily="34" charset="0"/>
                <a:cs typeface="Times New Roman" panose="02020603050405020304" pitchFamily="18" charset="0"/>
              </a:rPr>
              <a:t>The aim is for the children to read the whole word automatically.</a:t>
            </a:r>
            <a:endParaRPr lang="en-GB" dirty="0">
              <a:latin typeface="Comic Sans MS" panose="030F0702030302020204" pitchFamily="66" charset="0"/>
              <a:ea typeface="Calibri" panose="020F0502020204030204" pitchFamily="34" charset="0"/>
              <a:cs typeface="Times New Roman" panose="02020603050405020304" pitchFamily="18" charset="0"/>
            </a:endParaRPr>
          </a:p>
          <a:p>
            <a:pPr>
              <a:lnSpc>
                <a:spcPct val="115000"/>
              </a:lnSpc>
              <a:spcAft>
                <a:spcPts val="1000"/>
              </a:spcAft>
            </a:pPr>
            <a:r>
              <a:rPr lang="en-US" dirty="0">
                <a:latin typeface="Comic Sans MS" panose="030F0702030302020204" pitchFamily="66" charset="0"/>
                <a:ea typeface="Calibri" panose="020F0502020204030204" pitchFamily="34" charset="0"/>
                <a:cs typeface="Times New Roman" panose="02020603050405020304" pitchFamily="18" charset="0"/>
              </a:rPr>
              <a:t>These activities are all done orally. The emphasis is on helping children to hear the separate sounds in words and to create spoken sounds. They then move onto using this skills to help write words.</a:t>
            </a:r>
            <a:endParaRPr lang="en-GB" dirty="0">
              <a:effectLst/>
              <a:latin typeface="Comic Sans MS" panose="030F0702030302020204" pitchFamily="66"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41855184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263353" y="75363"/>
            <a:ext cx="11737304" cy="1476553"/>
          </a:xfrm>
          <a:prstGeom prst="rect">
            <a:avLst/>
          </a:prstGeom>
        </p:spPr>
        <p:txBody>
          <a:bodyPr vert="horz" lIns="91440" tIns="45720" rIns="91440" bIns="45720" rtlCol="0" anchor="b">
            <a:noAutofit/>
          </a:bodyPr>
          <a:lstStyle>
            <a:lvl1pPr algn="l" defTabSz="914400" rtl="0" eaLnBrk="1" latinLnBrk="0" hangingPunct="1">
              <a:lnSpc>
                <a:spcPct val="90000"/>
              </a:lnSpc>
              <a:spcBef>
                <a:spcPct val="0"/>
              </a:spcBef>
              <a:buNone/>
              <a:defRPr sz="3200" kern="1200">
                <a:solidFill>
                  <a:schemeClr val="tx1"/>
                </a:solidFill>
                <a:latin typeface="+mj-lt"/>
                <a:ea typeface="+mj-ea"/>
                <a:cs typeface="+mj-cs"/>
              </a:defRPr>
            </a:lvl1pPr>
          </a:lstStyle>
          <a:p>
            <a:br>
              <a:rPr lang="en-GB" sz="4000" dirty="0">
                <a:latin typeface="ABeeZee" panose="02000000000000000000" pitchFamily="50" charset="0"/>
              </a:rPr>
            </a:br>
            <a:r>
              <a:rPr lang="en-GB" sz="4000" dirty="0">
                <a:latin typeface="Comic Sans MS" panose="030F0702030302020204" pitchFamily="66" charset="0"/>
              </a:rPr>
              <a:t>How can you help with blending and segmenting ?</a:t>
            </a:r>
            <a:endParaRPr lang="en-US" sz="4000" dirty="0">
              <a:latin typeface="Comic Sans MS" panose="030F0702030302020204" pitchFamily="66" charset="0"/>
            </a:endParaRPr>
          </a:p>
        </p:txBody>
      </p:sp>
      <p:sp>
        <p:nvSpPr>
          <p:cNvPr id="5" name="Content Placeholder 2"/>
          <p:cNvSpPr txBox="1">
            <a:spLocks/>
          </p:cNvSpPr>
          <p:nvPr/>
        </p:nvSpPr>
        <p:spPr>
          <a:xfrm>
            <a:off x="767408" y="1700808"/>
            <a:ext cx="9144000" cy="3960440"/>
          </a:xfrm>
          <a:prstGeom prst="rect">
            <a:avLst/>
          </a:prstGeom>
        </p:spPr>
        <p:txBody>
          <a:bodyPr vert="horz" lIns="91440" tIns="45720" rIns="91440" bIns="45720" rtlCol="0">
            <a:normAutofit fontScale="32500" lnSpcReduction="20000"/>
          </a:bodyPr>
          <a:lstStyle>
            <a:lvl1pPr marL="228600" indent="-228600" algn="l" defTabSz="914400" rtl="0" eaLnBrk="1" latinLnBrk="0" hangingPunct="1">
              <a:lnSpc>
                <a:spcPct val="90000"/>
              </a:lnSpc>
              <a:spcBef>
                <a:spcPts val="1800"/>
              </a:spcBef>
              <a:buFont typeface="Arial" panose="020B0604020202020204" pitchFamily="34" charset="0"/>
              <a:buChar char="•"/>
              <a:defRPr sz="2000" kern="1200">
                <a:solidFill>
                  <a:schemeClr val="tx1"/>
                </a:solidFill>
                <a:latin typeface="+mn-lt"/>
                <a:ea typeface="+mn-ea"/>
                <a:cs typeface="+mn-cs"/>
              </a:defRPr>
            </a:lvl1pPr>
            <a:lvl2pPr marL="457200" indent="-182880" algn="l" defTabSz="914400" rtl="0" eaLnBrk="1" latinLnBrk="0" hangingPunct="1">
              <a:lnSpc>
                <a:spcPct val="90000"/>
              </a:lnSpc>
              <a:spcBef>
                <a:spcPts val="1200"/>
              </a:spcBef>
              <a:buFont typeface="Arial" panose="020B0604020202020204" pitchFamily="34" charset="0"/>
              <a:buChar char="•"/>
              <a:defRPr sz="1800" kern="1200">
                <a:solidFill>
                  <a:schemeClr val="tx1"/>
                </a:solidFill>
                <a:latin typeface="+mn-lt"/>
                <a:ea typeface="+mn-ea"/>
                <a:cs typeface="+mn-cs"/>
              </a:defRPr>
            </a:lvl2pPr>
            <a:lvl3pPr marL="685800" indent="-182880" algn="l" defTabSz="914400" rtl="0" eaLnBrk="1" latinLnBrk="0" hangingPunct="1">
              <a:lnSpc>
                <a:spcPct val="90000"/>
              </a:lnSpc>
              <a:spcBef>
                <a:spcPts val="600"/>
              </a:spcBef>
              <a:buFont typeface="Arial" panose="020B0604020202020204" pitchFamily="34" charset="0"/>
              <a:buChar char="•"/>
              <a:defRPr sz="1600" kern="1200">
                <a:solidFill>
                  <a:schemeClr val="tx1"/>
                </a:solidFill>
                <a:latin typeface="+mn-lt"/>
                <a:ea typeface="+mn-ea"/>
                <a:cs typeface="+mn-cs"/>
              </a:defRPr>
            </a:lvl3pPr>
            <a:lvl4pPr marL="9144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4pPr>
            <a:lvl5pPr marL="11430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5pPr>
            <a:lvl6pPr marL="13716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6pPr>
            <a:lvl7pPr marL="16002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7pPr>
            <a:lvl8pPr marL="18288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8pPr>
            <a:lvl9pPr marL="20574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9pPr>
          </a:lstStyle>
          <a:p>
            <a:pPr marL="0" indent="0">
              <a:buNone/>
            </a:pPr>
            <a:r>
              <a:rPr lang="en-GB" sz="7400" dirty="0">
                <a:latin typeface="Comic Sans MS" panose="030F0702030302020204" pitchFamily="66" charset="0"/>
              </a:rPr>
              <a:t>Robot talk </a:t>
            </a:r>
          </a:p>
          <a:p>
            <a:r>
              <a:rPr lang="en-US" sz="7400" dirty="0">
                <a:latin typeface="Comic Sans MS" panose="030F0702030302020204" pitchFamily="66" charset="0"/>
              </a:rPr>
              <a:t>Find real objects around your home that have three phonemes (</a:t>
            </a:r>
            <a:r>
              <a:rPr lang="en-US" sz="7400" i="1" dirty="0">
                <a:latin typeface="Comic Sans MS" panose="030F0702030302020204" pitchFamily="66" charset="0"/>
              </a:rPr>
              <a:t>sounds</a:t>
            </a:r>
            <a:r>
              <a:rPr lang="en-US" sz="7400" dirty="0">
                <a:latin typeface="Comic Sans MS" panose="030F0702030302020204" pitchFamily="66" charset="0"/>
              </a:rPr>
              <a:t>) and practice ‘sound talk’. First, just let them listen, then see if they will join in, for example, saying:</a:t>
            </a:r>
            <a:endParaRPr lang="en-GB" sz="7400" dirty="0">
              <a:latin typeface="Comic Sans MS" panose="030F0702030302020204" pitchFamily="66" charset="0"/>
            </a:endParaRPr>
          </a:p>
          <a:p>
            <a:r>
              <a:rPr lang="en-US" sz="7400" dirty="0">
                <a:latin typeface="Comic Sans MS" panose="030F0702030302020204" pitchFamily="66" charset="0"/>
              </a:rPr>
              <a:t>	‘I spy a p-e-g – peg.’</a:t>
            </a:r>
            <a:endParaRPr lang="en-GB" sz="7400" dirty="0">
              <a:latin typeface="Comic Sans MS" panose="030F0702030302020204" pitchFamily="66" charset="0"/>
            </a:endParaRPr>
          </a:p>
          <a:p>
            <a:r>
              <a:rPr lang="en-US" sz="7400" dirty="0">
                <a:latin typeface="Comic Sans MS" panose="030F0702030302020204" pitchFamily="66" charset="0"/>
              </a:rPr>
              <a:t>	‘I spy a c-u-p – cup.’</a:t>
            </a:r>
            <a:endParaRPr lang="en-GB" sz="7400" dirty="0">
              <a:latin typeface="Comic Sans MS" panose="030F0702030302020204" pitchFamily="66" charset="0"/>
            </a:endParaRPr>
          </a:p>
          <a:p>
            <a:r>
              <a:rPr lang="en-US" sz="7400" dirty="0">
                <a:latin typeface="Comic Sans MS" panose="030F0702030302020204" pitchFamily="66" charset="0"/>
              </a:rPr>
              <a:t>	‘Where’s your other s-o-</a:t>
            </a:r>
            <a:r>
              <a:rPr lang="en-US" sz="7400" dirty="0" err="1">
                <a:latin typeface="Comic Sans MS" panose="030F0702030302020204" pitchFamily="66" charset="0"/>
              </a:rPr>
              <a:t>ck</a:t>
            </a:r>
            <a:r>
              <a:rPr lang="en-US" sz="7400" dirty="0">
                <a:latin typeface="Comic Sans MS" panose="030F0702030302020204" pitchFamily="66" charset="0"/>
              </a:rPr>
              <a:t> – sock?’</a:t>
            </a:r>
            <a:endParaRPr lang="en-GB" sz="7400" dirty="0">
              <a:latin typeface="Comic Sans MS" panose="030F0702030302020204" pitchFamily="66" charset="0"/>
            </a:endParaRPr>
          </a:p>
          <a:p>
            <a:r>
              <a:rPr lang="en-US" sz="7400" dirty="0">
                <a:latin typeface="Comic Sans MS" panose="030F0702030302020204" pitchFamily="66" charset="0"/>
              </a:rPr>
              <a:t>	‘Simon says – put your hands on your h-</a:t>
            </a:r>
            <a:r>
              <a:rPr lang="en-US" sz="7400" dirty="0" err="1">
                <a:latin typeface="Comic Sans MS" panose="030F0702030302020204" pitchFamily="66" charset="0"/>
              </a:rPr>
              <a:t>ea</a:t>
            </a:r>
            <a:r>
              <a:rPr lang="en-US" sz="7400" dirty="0">
                <a:latin typeface="Comic Sans MS" panose="030F0702030302020204" pitchFamily="66" charset="0"/>
              </a:rPr>
              <a:t>-d.’</a:t>
            </a:r>
            <a:endParaRPr lang="en-GB" sz="7400" dirty="0">
              <a:latin typeface="Comic Sans MS" panose="030F0702030302020204" pitchFamily="66" charset="0"/>
            </a:endParaRPr>
          </a:p>
          <a:p>
            <a:r>
              <a:rPr lang="en-US" sz="7400" dirty="0">
                <a:latin typeface="Comic Sans MS" panose="030F0702030302020204" pitchFamily="66" charset="0"/>
              </a:rPr>
              <a:t>	‘Simon says – touch your </a:t>
            </a:r>
            <a:r>
              <a:rPr lang="en-US" sz="7400" dirty="0" err="1">
                <a:latin typeface="Comic Sans MS" panose="030F0702030302020204" pitchFamily="66" charset="0"/>
              </a:rPr>
              <a:t>ch</a:t>
            </a:r>
            <a:r>
              <a:rPr lang="en-US" sz="7400" dirty="0">
                <a:latin typeface="Comic Sans MS" panose="030F0702030302020204" pitchFamily="66" charset="0"/>
              </a:rPr>
              <a:t>-</a:t>
            </a:r>
            <a:r>
              <a:rPr lang="en-US" sz="7400" dirty="0" err="1">
                <a:latin typeface="Comic Sans MS" panose="030F0702030302020204" pitchFamily="66" charset="0"/>
              </a:rPr>
              <a:t>i</a:t>
            </a:r>
            <a:r>
              <a:rPr lang="en-US" sz="7400" dirty="0">
                <a:latin typeface="Comic Sans MS" panose="030F0702030302020204" pitchFamily="66" charset="0"/>
              </a:rPr>
              <a:t>-n.’</a:t>
            </a:r>
            <a:endParaRPr lang="en-GB" sz="7400" dirty="0">
              <a:latin typeface="Comic Sans MS" panose="030F0702030302020204" pitchFamily="66" charset="0"/>
            </a:endParaRPr>
          </a:p>
        </p:txBody>
      </p:sp>
    </p:spTree>
    <p:extLst>
      <p:ext uri="{BB962C8B-B14F-4D97-AF65-F5344CB8AC3E}">
        <p14:creationId xmlns:p14="http://schemas.microsoft.com/office/powerpoint/2010/main" val="321869954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1" y="75363"/>
            <a:ext cx="12360696" cy="1476553"/>
          </a:xfrm>
          <a:prstGeom prst="rect">
            <a:avLst/>
          </a:prstGeom>
        </p:spPr>
        <p:txBody>
          <a:bodyPr vert="horz" lIns="91440" tIns="45720" rIns="91440" bIns="45720" rtlCol="0" anchor="b">
            <a:noAutofit/>
          </a:bodyPr>
          <a:lstStyle>
            <a:lvl1pPr algn="l" defTabSz="914400" rtl="0" eaLnBrk="1" latinLnBrk="0" hangingPunct="1">
              <a:lnSpc>
                <a:spcPct val="90000"/>
              </a:lnSpc>
              <a:spcBef>
                <a:spcPct val="0"/>
              </a:spcBef>
              <a:buNone/>
              <a:defRPr sz="3200" kern="1200">
                <a:solidFill>
                  <a:schemeClr val="tx1"/>
                </a:solidFill>
                <a:latin typeface="+mj-lt"/>
                <a:ea typeface="+mj-ea"/>
                <a:cs typeface="+mj-cs"/>
              </a:defRPr>
            </a:lvl1pPr>
          </a:lstStyle>
          <a:p>
            <a:br>
              <a:rPr lang="en-GB" sz="4000" dirty="0">
                <a:latin typeface="Comic Sans MS" panose="030F0702030302020204" pitchFamily="66" charset="0"/>
              </a:rPr>
            </a:br>
            <a:r>
              <a:rPr lang="en-GB" sz="4000" dirty="0">
                <a:latin typeface="Comic Sans MS" panose="030F0702030302020204" pitchFamily="66" charset="0"/>
              </a:rPr>
              <a:t>How do we co-ordinate reading books for home?</a:t>
            </a:r>
            <a:endParaRPr lang="en-US" sz="4000" dirty="0">
              <a:latin typeface="Comic Sans MS" panose="030F0702030302020204" pitchFamily="66" charset="0"/>
            </a:endParaRPr>
          </a:p>
        </p:txBody>
      </p:sp>
      <p:sp>
        <p:nvSpPr>
          <p:cNvPr id="2" name="Rectangle 1"/>
          <p:cNvSpPr/>
          <p:nvPr/>
        </p:nvSpPr>
        <p:spPr>
          <a:xfrm>
            <a:off x="191344" y="1700808"/>
            <a:ext cx="11521280" cy="941796"/>
          </a:xfrm>
          <a:prstGeom prst="rect">
            <a:avLst/>
          </a:prstGeom>
        </p:spPr>
        <p:txBody>
          <a:bodyPr wrap="square">
            <a:spAutoFit/>
          </a:bodyPr>
          <a:lstStyle/>
          <a:p>
            <a:pPr>
              <a:lnSpc>
                <a:spcPct val="115000"/>
              </a:lnSpc>
              <a:spcBef>
                <a:spcPts val="600"/>
              </a:spcBef>
              <a:spcAft>
                <a:spcPts val="600"/>
              </a:spcAft>
            </a:pPr>
            <a:r>
              <a:rPr lang="en-US" sz="2400" b="1" dirty="0">
                <a:ea typeface="Calibri" panose="020F0502020204030204" pitchFamily="34" charset="0"/>
                <a:cs typeface="Times New Roman" panose="02020603050405020304" pitchFamily="18" charset="0"/>
              </a:rPr>
              <a:t> </a:t>
            </a:r>
            <a:r>
              <a:rPr lang="en-US" sz="2400" b="1" dirty="0">
                <a:latin typeface="Comic Sans MS" panose="030F0702030302020204" pitchFamily="66" charset="0"/>
                <a:ea typeface="Calibri" panose="020F0502020204030204" pitchFamily="34" charset="0"/>
                <a:cs typeface="Times New Roman" panose="02020603050405020304" pitchFamily="18" charset="0"/>
              </a:rPr>
              <a:t>Reading books – Your child will get 1 reading book and a library book to keep for the week </a:t>
            </a:r>
            <a:endParaRPr lang="en-US" b="1" dirty="0">
              <a:latin typeface="Comic Sans MS" panose="030F0702030302020204" pitchFamily="66" charset="0"/>
              <a:ea typeface="Calibri" panose="020F0502020204030204" pitchFamily="34" charset="0"/>
              <a:cs typeface="Times New Roman" panose="02020603050405020304" pitchFamily="18" charset="0"/>
            </a:endParaRPr>
          </a:p>
        </p:txBody>
      </p:sp>
      <p:sp>
        <p:nvSpPr>
          <p:cNvPr id="7" name="Rectangle 6"/>
          <p:cNvSpPr/>
          <p:nvPr/>
        </p:nvSpPr>
        <p:spPr>
          <a:xfrm>
            <a:off x="1143067" y="2292215"/>
            <a:ext cx="6096000" cy="383823"/>
          </a:xfrm>
          <a:prstGeom prst="rect">
            <a:avLst/>
          </a:prstGeom>
        </p:spPr>
        <p:txBody>
          <a:bodyPr>
            <a:spAutoFit/>
          </a:bodyPr>
          <a:lstStyle/>
          <a:p>
            <a:pPr>
              <a:lnSpc>
                <a:spcPct val="115000"/>
              </a:lnSpc>
              <a:spcBef>
                <a:spcPts val="600"/>
              </a:spcBef>
              <a:spcAft>
                <a:spcPts val="600"/>
              </a:spcAft>
            </a:pPr>
            <a:r>
              <a:rPr lang="en-US" b="1" dirty="0">
                <a:ea typeface="Calibri" panose="020F0502020204030204" pitchFamily="34" charset="0"/>
                <a:cs typeface="Times New Roman" panose="02020603050405020304" pitchFamily="18" charset="0"/>
              </a:rPr>
              <a:t> </a:t>
            </a:r>
            <a:endParaRPr lang="en-GB" dirty="0">
              <a:ea typeface="Calibri" panose="020F0502020204030204" pitchFamily="34" charset="0"/>
              <a:cs typeface="Times New Roman" panose="02020603050405020304" pitchFamily="18" charset="0"/>
            </a:endParaRPr>
          </a:p>
        </p:txBody>
      </p:sp>
      <p:sp>
        <p:nvSpPr>
          <p:cNvPr id="8" name="Rectangle 7"/>
          <p:cNvSpPr/>
          <p:nvPr/>
        </p:nvSpPr>
        <p:spPr>
          <a:xfrm>
            <a:off x="263352" y="2642604"/>
            <a:ext cx="11305256" cy="2893100"/>
          </a:xfrm>
          <a:prstGeom prst="rect">
            <a:avLst/>
          </a:prstGeom>
        </p:spPr>
        <p:txBody>
          <a:bodyPr wrap="square">
            <a:spAutoFit/>
          </a:bodyPr>
          <a:lstStyle/>
          <a:p>
            <a:pPr marL="342900" indent="-342900">
              <a:buFont typeface="Arial" panose="020B0604020202020204" pitchFamily="34" charset="0"/>
              <a:buChar char="•"/>
            </a:pPr>
            <a:r>
              <a:rPr lang="en-GB" dirty="0">
                <a:latin typeface="Comic Sans MS" panose="030F0702030302020204" pitchFamily="66" charset="0"/>
              </a:rPr>
              <a:t>The new OFSTED framework and early years guidance states that children should not be given books to read at home that contain sounds that they have not learnt in class. This would be setting them up to fail. They recommend that children are given books from the learning done in previous weeks. Sometimes, your child may be struggling on a certain sound and may take home additional books containing that </a:t>
            </a:r>
            <a:r>
              <a:rPr lang="en-GB">
                <a:latin typeface="Comic Sans MS" panose="030F0702030302020204" pitchFamily="66" charset="0"/>
              </a:rPr>
              <a:t>sound to help </a:t>
            </a:r>
            <a:r>
              <a:rPr lang="en-GB" dirty="0">
                <a:latin typeface="Comic Sans MS" panose="030F0702030302020204" pitchFamily="66" charset="0"/>
              </a:rPr>
              <a:t>them practice. </a:t>
            </a:r>
          </a:p>
          <a:p>
            <a:pPr marL="342900" indent="-342900">
              <a:buFont typeface="Arial" panose="020B0604020202020204" pitchFamily="34" charset="0"/>
              <a:buChar char="•"/>
            </a:pPr>
            <a:r>
              <a:rPr lang="en-US" dirty="0">
                <a:latin typeface="Comic Sans MS" panose="030F0702030302020204" pitchFamily="66" charset="0"/>
                <a:ea typeface="Calibri" panose="020F0502020204030204" pitchFamily="34" charset="0"/>
                <a:cs typeface="Times New Roman" panose="02020603050405020304" pitchFamily="18" charset="0"/>
              </a:rPr>
              <a:t>We will change books once a week on the assigned group days. If you need to change books before the assigned day or miss you day, please speak to us and we will happily help.</a:t>
            </a:r>
          </a:p>
          <a:p>
            <a:pPr marL="342900" indent="-342900">
              <a:buFont typeface="Arial" panose="020B0604020202020204" pitchFamily="34" charset="0"/>
              <a:buChar char="•"/>
            </a:pPr>
            <a:r>
              <a:rPr lang="en-GB" dirty="0">
                <a:latin typeface="Comic Sans MS" panose="030F0702030302020204" pitchFamily="66" charset="0"/>
                <a:ea typeface="Calibri" panose="020F0502020204030204" pitchFamily="34" charset="0"/>
                <a:cs typeface="Times New Roman" panose="02020603050405020304" pitchFamily="18" charset="0"/>
              </a:rPr>
              <a:t>We will record the books they have been given in their reading record.</a:t>
            </a:r>
          </a:p>
          <a:p>
            <a:pPr marL="342900" indent="-342900">
              <a:buFont typeface="Arial" panose="020B0604020202020204" pitchFamily="34" charset="0"/>
              <a:buChar char="•"/>
            </a:pPr>
            <a:endParaRPr lang="en-GB" dirty="0">
              <a:solidFill>
                <a:srgbClr val="000000"/>
              </a:solidFill>
              <a:latin typeface="Comic Sans MS" panose="030F0702030302020204" pitchFamily="66" charset="0"/>
            </a:endParaRPr>
          </a:p>
          <a:p>
            <a:endParaRPr lang="en-GB" sz="2000" dirty="0">
              <a:solidFill>
                <a:srgbClr val="000000"/>
              </a:solidFill>
            </a:endParaRPr>
          </a:p>
        </p:txBody>
      </p:sp>
    </p:spTree>
    <p:extLst>
      <p:ext uri="{BB962C8B-B14F-4D97-AF65-F5344CB8AC3E}">
        <p14:creationId xmlns:p14="http://schemas.microsoft.com/office/powerpoint/2010/main" val="121915280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479377" y="75363"/>
            <a:ext cx="11161240" cy="761349"/>
          </a:xfrm>
          <a:prstGeom prst="rect">
            <a:avLst/>
          </a:prstGeom>
        </p:spPr>
        <p:txBody>
          <a:bodyPr vert="horz" lIns="91440" tIns="45720" rIns="91440" bIns="45720" rtlCol="0" anchor="b">
            <a:noAutofit/>
          </a:bodyPr>
          <a:lstStyle>
            <a:lvl1pPr algn="l" defTabSz="914400" rtl="0" eaLnBrk="1" latinLnBrk="0" hangingPunct="1">
              <a:lnSpc>
                <a:spcPct val="90000"/>
              </a:lnSpc>
              <a:spcBef>
                <a:spcPct val="0"/>
              </a:spcBef>
              <a:buNone/>
              <a:defRPr sz="3200" kern="1200">
                <a:solidFill>
                  <a:schemeClr val="tx1"/>
                </a:solidFill>
                <a:latin typeface="+mj-lt"/>
                <a:ea typeface="+mj-ea"/>
                <a:cs typeface="+mj-cs"/>
              </a:defRPr>
            </a:lvl1pPr>
          </a:lstStyle>
          <a:p>
            <a:br>
              <a:rPr lang="en-GB" sz="4000" dirty="0">
                <a:latin typeface="ABeeZee" panose="02000000000000000000" pitchFamily="50" charset="0"/>
              </a:rPr>
            </a:br>
            <a:r>
              <a:rPr lang="en-GB" sz="3600" dirty="0">
                <a:latin typeface="Comic Sans MS" panose="030F0702030302020204" pitchFamily="66" charset="0"/>
              </a:rPr>
              <a:t>How can you help with reading practice at home?</a:t>
            </a:r>
            <a:endParaRPr lang="en-US" sz="3600" dirty="0">
              <a:latin typeface="Comic Sans MS" panose="030F0702030302020204" pitchFamily="66" charset="0"/>
            </a:endParaRPr>
          </a:p>
        </p:txBody>
      </p:sp>
      <p:sp>
        <p:nvSpPr>
          <p:cNvPr id="2" name="Rectangle 1"/>
          <p:cNvSpPr/>
          <p:nvPr/>
        </p:nvSpPr>
        <p:spPr>
          <a:xfrm>
            <a:off x="884552" y="947088"/>
            <a:ext cx="9583666" cy="941796"/>
          </a:xfrm>
          <a:prstGeom prst="rect">
            <a:avLst/>
          </a:prstGeom>
        </p:spPr>
        <p:txBody>
          <a:bodyPr wrap="square">
            <a:spAutoFit/>
          </a:bodyPr>
          <a:lstStyle/>
          <a:p>
            <a:pPr>
              <a:lnSpc>
                <a:spcPct val="115000"/>
              </a:lnSpc>
              <a:spcBef>
                <a:spcPts val="600"/>
              </a:spcBef>
              <a:spcAft>
                <a:spcPts val="600"/>
              </a:spcAft>
            </a:pPr>
            <a:r>
              <a:rPr lang="en-US" sz="2400" b="1" dirty="0">
                <a:latin typeface="Comic Sans MS" panose="030F0702030302020204" pitchFamily="66" charset="0"/>
                <a:ea typeface="Calibri" panose="020F0502020204030204" pitchFamily="34" charset="0"/>
                <a:cs typeface="Times New Roman" panose="02020603050405020304" pitchFamily="18" charset="0"/>
              </a:rPr>
              <a:t>Practice reading activities at least 4 times a week for no more than 10 minutes at a time.  </a:t>
            </a:r>
            <a:endParaRPr lang="en-US" b="1" dirty="0">
              <a:latin typeface="Comic Sans MS" panose="030F0702030302020204" pitchFamily="66" charset="0"/>
              <a:ea typeface="Calibri" panose="020F0502020204030204" pitchFamily="34" charset="0"/>
              <a:cs typeface="Times New Roman" panose="02020603050405020304" pitchFamily="18" charset="0"/>
            </a:endParaRPr>
          </a:p>
        </p:txBody>
      </p:sp>
      <p:sp>
        <p:nvSpPr>
          <p:cNvPr id="7" name="Rectangle 6"/>
          <p:cNvSpPr/>
          <p:nvPr/>
        </p:nvSpPr>
        <p:spPr>
          <a:xfrm>
            <a:off x="1143067" y="2292215"/>
            <a:ext cx="6096000" cy="383823"/>
          </a:xfrm>
          <a:prstGeom prst="rect">
            <a:avLst/>
          </a:prstGeom>
        </p:spPr>
        <p:txBody>
          <a:bodyPr>
            <a:spAutoFit/>
          </a:bodyPr>
          <a:lstStyle/>
          <a:p>
            <a:pPr>
              <a:lnSpc>
                <a:spcPct val="115000"/>
              </a:lnSpc>
              <a:spcBef>
                <a:spcPts val="600"/>
              </a:spcBef>
              <a:spcAft>
                <a:spcPts val="600"/>
              </a:spcAft>
            </a:pPr>
            <a:r>
              <a:rPr lang="en-US" b="1" dirty="0">
                <a:ea typeface="Calibri" panose="020F0502020204030204" pitchFamily="34" charset="0"/>
                <a:cs typeface="Times New Roman" panose="02020603050405020304" pitchFamily="18" charset="0"/>
              </a:rPr>
              <a:t> </a:t>
            </a:r>
            <a:endParaRPr lang="en-GB" dirty="0">
              <a:ea typeface="Calibri" panose="020F0502020204030204" pitchFamily="34" charset="0"/>
              <a:cs typeface="Times New Roman" panose="02020603050405020304" pitchFamily="18" charset="0"/>
            </a:endParaRPr>
          </a:p>
        </p:txBody>
      </p:sp>
      <p:sp>
        <p:nvSpPr>
          <p:cNvPr id="11" name="Rectangle 10"/>
          <p:cNvSpPr/>
          <p:nvPr/>
        </p:nvSpPr>
        <p:spPr>
          <a:xfrm>
            <a:off x="119336" y="1999260"/>
            <a:ext cx="11881320" cy="3267048"/>
          </a:xfrm>
          <a:prstGeom prst="rect">
            <a:avLst/>
          </a:prstGeom>
        </p:spPr>
        <p:txBody>
          <a:bodyPr wrap="square">
            <a:spAutoFit/>
          </a:bodyPr>
          <a:lstStyle/>
          <a:p>
            <a:pPr marL="285750" indent="-285750">
              <a:lnSpc>
                <a:spcPct val="115000"/>
              </a:lnSpc>
              <a:spcBef>
                <a:spcPts val="600"/>
              </a:spcBef>
              <a:spcAft>
                <a:spcPts val="600"/>
              </a:spcAft>
              <a:buFont typeface="Arial" panose="020B0604020202020204" pitchFamily="34" charset="0"/>
              <a:buChar char="•"/>
            </a:pPr>
            <a:r>
              <a:rPr lang="en-GB" dirty="0">
                <a:latin typeface="Comic Sans MS" panose="030F0702030302020204" pitchFamily="66" charset="0"/>
                <a:ea typeface="Calibri" panose="020F0502020204030204" pitchFamily="34" charset="0"/>
                <a:cs typeface="Times New Roman" panose="02020603050405020304" pitchFamily="18" charset="0"/>
              </a:rPr>
              <a:t>Use </a:t>
            </a:r>
            <a:r>
              <a:rPr lang="en-GB" b="1" dirty="0">
                <a:latin typeface="Comic Sans MS" panose="030F0702030302020204" pitchFamily="66" charset="0"/>
                <a:ea typeface="Calibri" panose="020F0502020204030204" pitchFamily="34" charset="0"/>
                <a:cs typeface="Times New Roman" panose="02020603050405020304" pitchFamily="18" charset="0"/>
              </a:rPr>
              <a:t>‘</a:t>
            </a:r>
            <a:r>
              <a:rPr lang="en-GB" b="1" dirty="0" err="1">
                <a:latin typeface="Comic Sans MS" panose="030F0702030302020204" pitchFamily="66" charset="0"/>
                <a:ea typeface="Calibri" panose="020F0502020204030204" pitchFamily="34" charset="0"/>
                <a:cs typeface="Times New Roman" panose="02020603050405020304" pitchFamily="18" charset="0"/>
              </a:rPr>
              <a:t>booktalk</a:t>
            </a:r>
            <a:r>
              <a:rPr lang="en-GB" dirty="0">
                <a:latin typeface="Comic Sans MS" panose="030F0702030302020204" pitchFamily="66" charset="0"/>
                <a:ea typeface="Calibri" panose="020F0502020204030204" pitchFamily="34" charset="0"/>
                <a:cs typeface="Times New Roman" panose="02020603050405020304" pitchFamily="18" charset="0"/>
              </a:rPr>
              <a:t>’ at the start of each new book. This involves reading the book to your child and talking about the story and the pictures. Let the make predictions or talk about what might have happened if things were different. Talk about the characters and ask your child what they think about them. Let them have a go at retelling the story to you using the pictures as cues. This would be considered as a reading activity. </a:t>
            </a:r>
          </a:p>
          <a:p>
            <a:pPr marL="285750" indent="-285750">
              <a:lnSpc>
                <a:spcPct val="115000"/>
              </a:lnSpc>
              <a:spcBef>
                <a:spcPts val="600"/>
              </a:spcBef>
              <a:spcAft>
                <a:spcPts val="600"/>
              </a:spcAft>
              <a:buFont typeface="Arial" panose="020B0604020202020204" pitchFamily="34" charset="0"/>
              <a:buChar char="•"/>
            </a:pPr>
            <a:r>
              <a:rPr lang="en-GB" dirty="0">
                <a:latin typeface="Comic Sans MS" panose="030F0702030302020204" pitchFamily="66" charset="0"/>
                <a:ea typeface="Calibri" panose="020F0502020204030204" pitchFamily="34" charset="0"/>
                <a:cs typeface="Times New Roman" panose="02020603050405020304" pitchFamily="18" charset="0"/>
              </a:rPr>
              <a:t>Once your child is comfortable with the book you can begin to tackle the words. We only expect them to read 2 -3 pages per activity as it is a very tiring task for both of you ! If your child is happy to read more that’s great but don’t force it. To practice comprehension skills questions such as ‘how do you know…… ?’ and ‘which word tells you …..?’ </a:t>
            </a:r>
          </a:p>
          <a:p>
            <a:pPr marL="285750" indent="-285750">
              <a:lnSpc>
                <a:spcPct val="115000"/>
              </a:lnSpc>
              <a:spcBef>
                <a:spcPts val="600"/>
              </a:spcBef>
              <a:spcAft>
                <a:spcPts val="600"/>
              </a:spcAft>
              <a:buFont typeface="Arial" panose="020B0604020202020204" pitchFamily="34" charset="0"/>
              <a:buChar char="•"/>
            </a:pPr>
            <a:endParaRPr lang="en-GB" dirty="0">
              <a:latin typeface="Comic Sans MS" panose="030F0702030302020204" pitchFamily="66" charset="0"/>
              <a:ea typeface="Calibri" panose="020F0502020204030204" pitchFamily="34" charset="0"/>
              <a:cs typeface="Times New Roman" panose="02020603050405020304" pitchFamily="18" charset="0"/>
            </a:endParaRPr>
          </a:p>
        </p:txBody>
      </p:sp>
      <p:sp>
        <p:nvSpPr>
          <p:cNvPr id="8" name="Rectangle 7"/>
          <p:cNvSpPr/>
          <p:nvPr/>
        </p:nvSpPr>
        <p:spPr>
          <a:xfrm>
            <a:off x="1445336" y="4894090"/>
            <a:ext cx="8107048" cy="1366528"/>
          </a:xfrm>
          <a:prstGeom prst="rect">
            <a:avLst/>
          </a:prstGeom>
        </p:spPr>
        <p:txBody>
          <a:bodyPr wrap="square">
            <a:spAutoFit/>
          </a:bodyPr>
          <a:lstStyle/>
          <a:p>
            <a:pPr marL="285750" indent="-285750">
              <a:lnSpc>
                <a:spcPct val="115000"/>
              </a:lnSpc>
              <a:spcBef>
                <a:spcPts val="600"/>
              </a:spcBef>
              <a:spcAft>
                <a:spcPts val="600"/>
              </a:spcAft>
              <a:buFont typeface="Arial" panose="020B0604020202020204" pitchFamily="34" charset="0"/>
              <a:buChar char="•"/>
            </a:pPr>
            <a:r>
              <a:rPr lang="en-GB" dirty="0">
                <a:latin typeface="Comic Sans MS" panose="030F0702030302020204" pitchFamily="66" charset="0"/>
                <a:ea typeface="Calibri" panose="020F0502020204030204" pitchFamily="34" charset="0"/>
                <a:cs typeface="Times New Roman" panose="02020603050405020304" pitchFamily="18" charset="0"/>
              </a:rPr>
              <a:t>Please use the reading records to record how reading is going at home: is there anything your child is struggling with, what did you read etc. This could be done every time you read or as one big note at the end of the week. </a:t>
            </a:r>
          </a:p>
        </p:txBody>
      </p:sp>
    </p:spTree>
    <p:extLst>
      <p:ext uri="{BB962C8B-B14F-4D97-AF65-F5344CB8AC3E}">
        <p14:creationId xmlns:p14="http://schemas.microsoft.com/office/powerpoint/2010/main" val="213375469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additive="base">
                                        <p:cTn id="11" dur="500" fill="hold"/>
                                        <p:tgtEl>
                                          <p:spTgt spid="11"/>
                                        </p:tgtEl>
                                        <p:attrNameLst>
                                          <p:attrName>ppt_x</p:attrName>
                                        </p:attrNameLst>
                                      </p:cBhvr>
                                      <p:tavLst>
                                        <p:tav tm="0">
                                          <p:val>
                                            <p:strVal val="#ppt_x"/>
                                          </p:val>
                                        </p:tav>
                                        <p:tav tm="100000">
                                          <p:val>
                                            <p:strVal val="#ppt_x"/>
                                          </p:val>
                                        </p:tav>
                                      </p:tavLst>
                                    </p:anim>
                                    <p:anim calcmode="lin" valueType="num">
                                      <p:cBhvr additive="base">
                                        <p:cTn id="12"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500" fill="hold"/>
                                        <p:tgtEl>
                                          <p:spTgt spid="8"/>
                                        </p:tgtEl>
                                        <p:attrNameLst>
                                          <p:attrName>ppt_x</p:attrName>
                                        </p:attrNameLst>
                                      </p:cBhvr>
                                      <p:tavLst>
                                        <p:tav tm="0">
                                          <p:val>
                                            <p:strVal val="#ppt_x"/>
                                          </p:val>
                                        </p:tav>
                                        <p:tav tm="100000">
                                          <p:val>
                                            <p:strVal val="#ppt_x"/>
                                          </p:val>
                                        </p:tav>
                                      </p:tavLst>
                                    </p:anim>
                                    <p:anim calcmode="lin" valueType="num">
                                      <p:cBhvr additive="base">
                                        <p:cTn id="1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1" grpId="0"/>
      <p:bldP spid="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38200" y="533400"/>
            <a:ext cx="9218240" cy="1828800"/>
          </a:xfrm>
        </p:spPr>
        <p:txBody>
          <a:bodyPr>
            <a:normAutofit/>
          </a:bodyPr>
          <a:lstStyle/>
          <a:p>
            <a:r>
              <a:rPr lang="en-US" dirty="0">
                <a:latin typeface="Comic Sans MS" panose="030F0702030302020204" pitchFamily="66" charset="0"/>
              </a:rPr>
              <a:t>Question time </a:t>
            </a:r>
          </a:p>
        </p:txBody>
      </p:sp>
    </p:spTree>
    <p:extLst>
      <p:ext uri="{BB962C8B-B14F-4D97-AF65-F5344CB8AC3E}">
        <p14:creationId xmlns:p14="http://schemas.microsoft.com/office/powerpoint/2010/main" val="17243203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Children Friends 16x9">
  <a:themeElements>
    <a:clrScheme name="ChildrenFriends">
      <a:dk1>
        <a:srgbClr val="404040"/>
      </a:dk1>
      <a:lt1>
        <a:sysClr val="window" lastClr="FFFFFF"/>
      </a:lt1>
      <a:dk2>
        <a:srgbClr val="000000"/>
      </a:dk2>
      <a:lt2>
        <a:srgbClr val="EAEAEA"/>
      </a:lt2>
      <a:accent1>
        <a:srgbClr val="A63121"/>
      </a:accent1>
      <a:accent2>
        <a:srgbClr val="318DCB"/>
      </a:accent2>
      <a:accent3>
        <a:srgbClr val="F28330"/>
      </a:accent3>
      <a:accent4>
        <a:srgbClr val="50B852"/>
      </a:accent4>
      <a:accent5>
        <a:srgbClr val="EEAD1D"/>
      </a:accent5>
      <a:accent6>
        <a:srgbClr val="A68555"/>
      </a:accent6>
      <a:hlink>
        <a:srgbClr val="F28330"/>
      </a:hlink>
      <a:folHlink>
        <a:srgbClr val="969696"/>
      </a:folHlink>
    </a:clrScheme>
    <a:fontScheme name="Times New Roman-Arial">
      <a:majorFont>
        <a:latin typeface="Times New Roman" panose="02020603050405020304"/>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panose="020B0604020202020204"/>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choolyard kids education presentation, album (widescreen).potx" id="{B61009BD-7448-452D-9EB3-A92629EDAAF7}" vid="{D5A61431-CA5A-45CA-9A81-30AAFC8F1B2C}"/>
    </a:ext>
  </a:extLst>
</a:theme>
</file>

<file path=ppt/theme/theme2.xml><?xml version="1.0" encoding="utf-8"?>
<a:theme xmlns:a="http://schemas.openxmlformats.org/drawingml/2006/main" name="Office Theme">
  <a:themeElements>
    <a:clrScheme name="ChildrenFriends">
      <a:dk1>
        <a:srgbClr val="404040"/>
      </a:dk1>
      <a:lt1>
        <a:sysClr val="window" lastClr="FFFFFF"/>
      </a:lt1>
      <a:dk2>
        <a:srgbClr val="000000"/>
      </a:dk2>
      <a:lt2>
        <a:srgbClr val="EAEAEA"/>
      </a:lt2>
      <a:accent1>
        <a:srgbClr val="A63121"/>
      </a:accent1>
      <a:accent2>
        <a:srgbClr val="318DCB"/>
      </a:accent2>
      <a:accent3>
        <a:srgbClr val="F28330"/>
      </a:accent3>
      <a:accent4>
        <a:srgbClr val="50B852"/>
      </a:accent4>
      <a:accent5>
        <a:srgbClr val="EEAD1D"/>
      </a:accent5>
      <a:accent6>
        <a:srgbClr val="A68555"/>
      </a:accent6>
      <a:hlink>
        <a:srgbClr val="F28330"/>
      </a:hlink>
      <a:folHlink>
        <a:srgbClr val="969696"/>
      </a:folHlink>
    </a:clrScheme>
    <a:fontScheme name="Times New Roman-Arial">
      <a:majorFont>
        <a:latin typeface="Times New Roman" panose="02020603050405020304"/>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panose="020B0604020202020204"/>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ChildrenFriends">
      <a:dk1>
        <a:srgbClr val="404040"/>
      </a:dk1>
      <a:lt1>
        <a:sysClr val="window" lastClr="FFFFFF"/>
      </a:lt1>
      <a:dk2>
        <a:srgbClr val="000000"/>
      </a:dk2>
      <a:lt2>
        <a:srgbClr val="EAEAEA"/>
      </a:lt2>
      <a:accent1>
        <a:srgbClr val="A63121"/>
      </a:accent1>
      <a:accent2>
        <a:srgbClr val="318DCB"/>
      </a:accent2>
      <a:accent3>
        <a:srgbClr val="F28330"/>
      </a:accent3>
      <a:accent4>
        <a:srgbClr val="50B852"/>
      </a:accent4>
      <a:accent5>
        <a:srgbClr val="EEAD1D"/>
      </a:accent5>
      <a:accent6>
        <a:srgbClr val="A68555"/>
      </a:accent6>
      <a:hlink>
        <a:srgbClr val="F28330"/>
      </a:hlink>
      <a:folHlink>
        <a:srgbClr val="969696"/>
      </a:folHlink>
    </a:clrScheme>
    <a:fontScheme name="Times New Roman-Arial">
      <a:majorFont>
        <a:latin typeface="Times New Roman" panose="02020603050405020304"/>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panose="020B0604020202020204"/>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205257CE45457C40865799A5DF7177E2" ma:contentTypeVersion="18" ma:contentTypeDescription="Create a new document." ma:contentTypeScope="" ma:versionID="6221f5fc661a71749deaf0b3d7ce14fd">
  <xsd:schema xmlns:xsd="http://www.w3.org/2001/XMLSchema" xmlns:xs="http://www.w3.org/2001/XMLSchema" xmlns:p="http://schemas.microsoft.com/office/2006/metadata/properties" xmlns:ns2="a170a279-4822-4f11-b125-045fee683214" xmlns:ns3="864d2864-3865-4408-b58c-549606412ffd" targetNamespace="http://schemas.microsoft.com/office/2006/metadata/properties" ma:root="true" ma:fieldsID="094625c143c17324a248779570ade240" ns2:_="" ns3:_="">
    <xsd:import namespace="a170a279-4822-4f11-b125-045fee683214"/>
    <xsd:import namespace="864d2864-3865-4408-b58c-549606412ffd"/>
    <xsd:element name="properties">
      <xsd:complexType>
        <xsd:sequence>
          <xsd:element name="documentManagement">
            <xsd:complexType>
              <xsd:all>
                <xsd:element ref="ns2:MediaServiceMetadata" minOccurs="0"/>
                <xsd:element ref="ns2:MediaServiceFastMetadata" minOccurs="0"/>
                <xsd:element ref="ns2:MediaServiceDateTaken" minOccurs="0"/>
                <xsd:element ref="ns3:SharedWithUsers" minOccurs="0"/>
                <xsd:element ref="ns3:SharedWithDetails" minOccurs="0"/>
                <xsd:element ref="ns2:MediaServiceAutoKeyPoints" minOccurs="0"/>
                <xsd:element ref="ns2:MediaServiceKeyPoints" minOccurs="0"/>
                <xsd:element ref="ns2:MediaServiceAutoTags" minOccurs="0"/>
                <xsd:element ref="ns2:MediaServiceGenerationTime" minOccurs="0"/>
                <xsd:element ref="ns2:MediaServiceEventHashCode" minOccurs="0"/>
                <xsd:element ref="ns2:MediaServiceOCR" minOccurs="0"/>
                <xsd:element ref="ns2:MediaServiceLocation"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170a279-4822-4f11-b125-045fee68321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AutoTags" ma:index="15" nillable="true" ma:displayName="Tags" ma:internalName="MediaServiceAutoTags"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be79445c-d458-46fb-aeca-9331b360a0aa"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864d2864-3865-4408-b58c-549606412ffd" elementFormDefault="qualified">
    <xsd:import namespace="http://schemas.microsoft.com/office/2006/documentManagement/types"/>
    <xsd:import namespace="http://schemas.microsoft.com/office/infopath/2007/PartnerControls"/>
    <xsd:element name="SharedWithUsers" ma:index="1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2"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5e472d1f-ce93-4930-871e-5497c1bd9521}" ma:internalName="TaxCatchAll" ma:showField="CatchAllData" ma:web="864d2864-3865-4408-b58c-549606412ff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a170a279-4822-4f11-b125-045fee683214">
      <Terms xmlns="http://schemas.microsoft.com/office/infopath/2007/PartnerControls"/>
    </lcf76f155ced4ddcb4097134ff3c332f>
    <TaxCatchAll xmlns="864d2864-3865-4408-b58c-549606412ffd" xsi:nil="true"/>
  </documentManagement>
</p:properties>
</file>

<file path=customXml/itemProps1.xml><?xml version="1.0" encoding="utf-8"?>
<ds:datastoreItem xmlns:ds="http://schemas.openxmlformats.org/officeDocument/2006/customXml" ds:itemID="{C465B0BF-C2E2-4856-80E3-D91E200934FB}"/>
</file>

<file path=customXml/itemProps2.xml><?xml version="1.0" encoding="utf-8"?>
<ds:datastoreItem xmlns:ds="http://schemas.openxmlformats.org/officeDocument/2006/customXml" ds:itemID="{9EDF6667-B669-49A4-BBE6-2132BA71C0C7}">
  <ds:schemaRefs>
    <ds:schemaRef ds:uri="http://schemas.microsoft.com/sharepoint/v3/contenttype/forms"/>
  </ds:schemaRefs>
</ds:datastoreItem>
</file>

<file path=customXml/itemProps3.xml><?xml version="1.0" encoding="utf-8"?>
<ds:datastoreItem xmlns:ds="http://schemas.openxmlformats.org/officeDocument/2006/customXml" ds:itemID="{1DA15C6C-6BB6-4DB6-B7D6-7F14EAB2CC5C}">
  <ds:schemaRefs>
    <ds:schemaRef ds:uri="http://purl.org/dc/terms/"/>
    <ds:schemaRef ds:uri="http://schemas.openxmlformats.org/package/2006/metadata/core-properties"/>
    <ds:schemaRef ds:uri="http://schemas.microsoft.com/office/2006/documentManagement/types"/>
    <ds:schemaRef ds:uri="http://purl.org/dc/dcmitype/"/>
    <ds:schemaRef ds:uri="http://purl.org/dc/elements/1.1/"/>
    <ds:schemaRef ds:uri="http://schemas.microsoft.com/office/2006/metadata/properties"/>
    <ds:schemaRef ds:uri="http://schemas.microsoft.com/office/infopath/2007/PartnerControls"/>
    <ds:schemaRef ds:uri="40262f94-9f35-4ac3-9a90-690165a166b7"/>
    <ds:schemaRef ds:uri="a4f35948-e619-41b3-aa29-22878b09cfd2"/>
    <ds:schemaRef ds:uri="http://www.w3.org/XML/1998/namespace"/>
    <ds:schemaRef ds:uri="a170a279-4822-4f11-b125-045fee683214"/>
    <ds:schemaRef ds:uri="864d2864-3865-4408-b58c-549606412ffd"/>
  </ds:schemaRefs>
</ds:datastoreItem>
</file>

<file path=docProps/app.xml><?xml version="1.0" encoding="utf-8"?>
<Properties xmlns="http://schemas.openxmlformats.org/officeDocument/2006/extended-properties" xmlns:vt="http://schemas.openxmlformats.org/officeDocument/2006/docPropsVTypes">
  <Template>Office Theme</Template>
  <TotalTime>763</TotalTime>
  <Words>1483</Words>
  <Application>Microsoft Office PowerPoint</Application>
  <PresentationFormat>Widescreen</PresentationFormat>
  <Paragraphs>70</Paragraphs>
  <Slides>13</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13</vt:i4>
      </vt:variant>
    </vt:vector>
  </HeadingPairs>
  <TitlesOfParts>
    <vt:vector size="19" baseType="lpstr">
      <vt:lpstr>ABeeZee</vt:lpstr>
      <vt:lpstr>Arial</vt:lpstr>
      <vt:lpstr>Comic Sans MS</vt:lpstr>
      <vt:lpstr>Symbol</vt:lpstr>
      <vt:lpstr>Times New Roman</vt:lpstr>
      <vt:lpstr>Children Friends 16x9</vt:lpstr>
      <vt:lpstr>Reading Fun  at  RAF Benson Community Primary School </vt:lpstr>
      <vt:lpstr>PowerPoint Presentation</vt:lpstr>
      <vt:lpstr> What is reading?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Question time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Reading Fun  at  RAF Benson Community Primary School</dc:title>
  <dc:creator>9312450 Mandy White</dc:creator>
  <cp:keywords/>
  <cp:lastModifiedBy>Bethany Webster</cp:lastModifiedBy>
  <cp:revision>32</cp:revision>
  <dcterms:created xsi:type="dcterms:W3CDTF">2020-10-11T17:08:53Z</dcterms:created>
  <dcterms:modified xsi:type="dcterms:W3CDTF">2023-09-12T15:19:12Z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TC038961019991</vt:lpwstr>
  </property>
  <property fmtid="{D5CDD505-2E9C-101B-9397-08002B2CF9AE}" pid="3" name="ContentTypeId">
    <vt:lpwstr>0x010100205257CE45457C40865799A5DF7177E2</vt:lpwstr>
  </property>
  <property fmtid="{D5CDD505-2E9C-101B-9397-08002B2CF9AE}" pid="4" name="MediaServiceImageTags">
    <vt:lpwstr/>
  </property>
</Properties>
</file>